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92" r:id="rId3"/>
    <p:sldId id="403" r:id="rId4"/>
    <p:sldId id="408" r:id="rId5"/>
    <p:sldId id="410" r:id="rId6"/>
    <p:sldId id="404" r:id="rId7"/>
    <p:sldId id="405" r:id="rId8"/>
    <p:sldId id="409" r:id="rId9"/>
    <p:sldId id="407" r:id="rId10"/>
    <p:sldId id="4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EDED5-0533-4E70-B4A5-BEA6D603B068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DC97D-0F12-4F3F-A4C2-18782896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8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472B-EDA5-4A1D-973C-67445DC4D132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5931778" y="3930652"/>
            <a:ext cx="4750043" cy="2355851"/>
          </a:xfrm>
          <a:custGeom>
            <a:avLst/>
            <a:gdLst>
              <a:gd name="connsiteX0" fmla="*/ 162337 w 4750043"/>
              <a:gd name="connsiteY0" fmla="*/ 0 h 2355851"/>
              <a:gd name="connsiteX1" fmla="*/ 2286173 w 4750043"/>
              <a:gd name="connsiteY1" fmla="*/ 0 h 2355851"/>
              <a:gd name="connsiteX2" fmla="*/ 2456190 w 4750043"/>
              <a:gd name="connsiteY2" fmla="*/ 204022 h 2355851"/>
              <a:gd name="connsiteX3" fmla="*/ 2626207 w 4750043"/>
              <a:gd name="connsiteY3" fmla="*/ 0 h 2355851"/>
              <a:gd name="connsiteX4" fmla="*/ 4750043 w 4750043"/>
              <a:gd name="connsiteY4" fmla="*/ 0 h 2355851"/>
              <a:gd name="connsiteX5" fmla="*/ 4750043 w 4750043"/>
              <a:gd name="connsiteY5" fmla="*/ 2355851 h 2355851"/>
              <a:gd name="connsiteX6" fmla="*/ 162337 w 4750043"/>
              <a:gd name="connsiteY6" fmla="*/ 2355851 h 2355851"/>
              <a:gd name="connsiteX7" fmla="*/ 162337 w 4750043"/>
              <a:gd name="connsiteY7" fmla="*/ 1326270 h 2355851"/>
              <a:gd name="connsiteX8" fmla="*/ 0 w 4750043"/>
              <a:gd name="connsiteY8" fmla="*/ 1182925 h 2355851"/>
              <a:gd name="connsiteX9" fmla="*/ 162337 w 4750043"/>
              <a:gd name="connsiteY9" fmla="*/ 1039580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0043" h="2355851">
                <a:moveTo>
                  <a:pt x="162337" y="0"/>
                </a:moveTo>
                <a:lnTo>
                  <a:pt x="2286173" y="0"/>
                </a:lnTo>
                <a:lnTo>
                  <a:pt x="2456190" y="204022"/>
                </a:lnTo>
                <a:lnTo>
                  <a:pt x="2626207" y="0"/>
                </a:lnTo>
                <a:lnTo>
                  <a:pt x="4750043" y="0"/>
                </a:lnTo>
                <a:lnTo>
                  <a:pt x="4750043" y="2355851"/>
                </a:lnTo>
                <a:lnTo>
                  <a:pt x="162337" y="2355851"/>
                </a:lnTo>
                <a:lnTo>
                  <a:pt x="162337" y="1326270"/>
                </a:lnTo>
                <a:lnTo>
                  <a:pt x="0" y="1182925"/>
                </a:lnTo>
                <a:lnTo>
                  <a:pt x="162337" y="103958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/>
          </p:nvPr>
        </p:nvSpPr>
        <p:spPr>
          <a:xfrm>
            <a:off x="1506404" y="3745903"/>
            <a:ext cx="4587707" cy="2540598"/>
          </a:xfrm>
          <a:custGeom>
            <a:avLst/>
            <a:gdLst>
              <a:gd name="connsiteX0" fmla="*/ 2293854 w 4587707"/>
              <a:gd name="connsiteY0" fmla="*/ 0 h 2540598"/>
              <a:gd name="connsiteX1" fmla="*/ 2456988 w 4587707"/>
              <a:gd name="connsiteY1" fmla="*/ 184747 h 2540598"/>
              <a:gd name="connsiteX2" fmla="*/ 4587707 w 4587707"/>
              <a:gd name="connsiteY2" fmla="*/ 184747 h 2540598"/>
              <a:gd name="connsiteX3" fmla="*/ 4587707 w 4587707"/>
              <a:gd name="connsiteY3" fmla="*/ 1224331 h 2540598"/>
              <a:gd name="connsiteX4" fmla="*/ 4425374 w 4587707"/>
              <a:gd name="connsiteY4" fmla="*/ 1367673 h 2540598"/>
              <a:gd name="connsiteX5" fmla="*/ 4587707 w 4587707"/>
              <a:gd name="connsiteY5" fmla="*/ 1511015 h 2540598"/>
              <a:gd name="connsiteX6" fmla="*/ 4587707 w 4587707"/>
              <a:gd name="connsiteY6" fmla="*/ 2540598 h 2540598"/>
              <a:gd name="connsiteX7" fmla="*/ 0 w 4587707"/>
              <a:gd name="connsiteY7" fmla="*/ 2540598 h 2540598"/>
              <a:gd name="connsiteX8" fmla="*/ 0 w 4587707"/>
              <a:gd name="connsiteY8" fmla="*/ 184747 h 2540598"/>
              <a:gd name="connsiteX9" fmla="*/ 2130721 w 4587707"/>
              <a:gd name="connsiteY9" fmla="*/ 184747 h 25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40598">
                <a:moveTo>
                  <a:pt x="2293854" y="0"/>
                </a:moveTo>
                <a:lnTo>
                  <a:pt x="2456988" y="184747"/>
                </a:lnTo>
                <a:lnTo>
                  <a:pt x="4587707" y="184747"/>
                </a:lnTo>
                <a:lnTo>
                  <a:pt x="4587707" y="1224331"/>
                </a:lnTo>
                <a:lnTo>
                  <a:pt x="4425374" y="1367673"/>
                </a:lnTo>
                <a:lnTo>
                  <a:pt x="4587707" y="1511015"/>
                </a:lnTo>
                <a:lnTo>
                  <a:pt x="4587707" y="2540598"/>
                </a:lnTo>
                <a:lnTo>
                  <a:pt x="0" y="2540598"/>
                </a:lnTo>
                <a:lnTo>
                  <a:pt x="0" y="184747"/>
                </a:lnTo>
                <a:lnTo>
                  <a:pt x="2130721" y="184747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6094113" y="1574799"/>
            <a:ext cx="4587707" cy="2559874"/>
          </a:xfrm>
          <a:custGeom>
            <a:avLst/>
            <a:gdLst>
              <a:gd name="connsiteX0" fmla="*/ 0 w 4587707"/>
              <a:gd name="connsiteY0" fmla="*/ 0 h 2559874"/>
              <a:gd name="connsiteX1" fmla="*/ 4587707 w 4587707"/>
              <a:gd name="connsiteY1" fmla="*/ 0 h 2559874"/>
              <a:gd name="connsiteX2" fmla="*/ 4587707 w 4587707"/>
              <a:gd name="connsiteY2" fmla="*/ 2355851 h 2559874"/>
              <a:gd name="connsiteX3" fmla="*/ 2463871 w 4587707"/>
              <a:gd name="connsiteY3" fmla="*/ 2355851 h 2559874"/>
              <a:gd name="connsiteX4" fmla="*/ 2293853 w 4587707"/>
              <a:gd name="connsiteY4" fmla="*/ 2559874 h 2559874"/>
              <a:gd name="connsiteX5" fmla="*/ 2123835 w 4587707"/>
              <a:gd name="connsiteY5" fmla="*/ 2355851 h 2559874"/>
              <a:gd name="connsiteX6" fmla="*/ 0 w 4587707"/>
              <a:gd name="connsiteY6" fmla="*/ 2355851 h 2559874"/>
              <a:gd name="connsiteX7" fmla="*/ 0 w 4587707"/>
              <a:gd name="connsiteY7" fmla="*/ 1277693 h 2559874"/>
              <a:gd name="connsiteX8" fmla="*/ 188136 w 4587707"/>
              <a:gd name="connsiteY8" fmla="*/ 1111567 h 2559874"/>
              <a:gd name="connsiteX9" fmla="*/ 0 w 4587707"/>
              <a:gd name="connsiteY9" fmla="*/ 945441 h 255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59874">
                <a:moveTo>
                  <a:pt x="0" y="0"/>
                </a:moveTo>
                <a:lnTo>
                  <a:pt x="4587707" y="0"/>
                </a:lnTo>
                <a:lnTo>
                  <a:pt x="4587707" y="2355851"/>
                </a:lnTo>
                <a:lnTo>
                  <a:pt x="2463871" y="2355851"/>
                </a:lnTo>
                <a:lnTo>
                  <a:pt x="2293853" y="2559874"/>
                </a:lnTo>
                <a:lnTo>
                  <a:pt x="2123835" y="2355851"/>
                </a:lnTo>
                <a:lnTo>
                  <a:pt x="0" y="2355851"/>
                </a:lnTo>
                <a:lnTo>
                  <a:pt x="0" y="1277693"/>
                </a:lnTo>
                <a:lnTo>
                  <a:pt x="188136" y="1111567"/>
                </a:lnTo>
                <a:lnTo>
                  <a:pt x="0" y="945441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506402" y="1574801"/>
            <a:ext cx="4775846" cy="2355851"/>
          </a:xfrm>
          <a:custGeom>
            <a:avLst/>
            <a:gdLst>
              <a:gd name="connsiteX0" fmla="*/ 0 w 4775846"/>
              <a:gd name="connsiteY0" fmla="*/ 0 h 2355851"/>
              <a:gd name="connsiteX1" fmla="*/ 4587707 w 4775846"/>
              <a:gd name="connsiteY1" fmla="*/ 0 h 2355851"/>
              <a:gd name="connsiteX2" fmla="*/ 4587707 w 4775846"/>
              <a:gd name="connsiteY2" fmla="*/ 945437 h 2355851"/>
              <a:gd name="connsiteX3" fmla="*/ 4775846 w 4775846"/>
              <a:gd name="connsiteY3" fmla="*/ 1111566 h 2355851"/>
              <a:gd name="connsiteX4" fmla="*/ 4587707 w 4775846"/>
              <a:gd name="connsiteY4" fmla="*/ 1277694 h 2355851"/>
              <a:gd name="connsiteX5" fmla="*/ 4587707 w 4775846"/>
              <a:gd name="connsiteY5" fmla="*/ 2355850 h 2355851"/>
              <a:gd name="connsiteX6" fmla="*/ 2456989 w 4775846"/>
              <a:gd name="connsiteY6" fmla="*/ 2355850 h 2355851"/>
              <a:gd name="connsiteX7" fmla="*/ 2293855 w 4775846"/>
              <a:gd name="connsiteY7" fmla="*/ 2171103 h 2355851"/>
              <a:gd name="connsiteX8" fmla="*/ 2130722 w 4775846"/>
              <a:gd name="connsiteY8" fmla="*/ 2355850 h 2355851"/>
              <a:gd name="connsiteX9" fmla="*/ 1 w 4775846"/>
              <a:gd name="connsiteY9" fmla="*/ 2355850 h 2355851"/>
              <a:gd name="connsiteX10" fmla="*/ 1 w 4775846"/>
              <a:gd name="connsiteY10" fmla="*/ 2355851 h 2355851"/>
              <a:gd name="connsiteX11" fmla="*/ 0 w 4775846"/>
              <a:gd name="connsiteY11" fmla="*/ 2355851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5846" h="2355851">
                <a:moveTo>
                  <a:pt x="0" y="0"/>
                </a:moveTo>
                <a:lnTo>
                  <a:pt x="4587707" y="0"/>
                </a:lnTo>
                <a:lnTo>
                  <a:pt x="4587707" y="945437"/>
                </a:lnTo>
                <a:lnTo>
                  <a:pt x="4775846" y="1111566"/>
                </a:lnTo>
                <a:lnTo>
                  <a:pt x="4587707" y="1277694"/>
                </a:lnTo>
                <a:lnTo>
                  <a:pt x="4587707" y="2355850"/>
                </a:lnTo>
                <a:lnTo>
                  <a:pt x="2456989" y="2355850"/>
                </a:lnTo>
                <a:lnTo>
                  <a:pt x="2293855" y="2171103"/>
                </a:lnTo>
                <a:lnTo>
                  <a:pt x="2130722" y="2355850"/>
                </a:lnTo>
                <a:lnTo>
                  <a:pt x="1" y="2355850"/>
                </a:lnTo>
                <a:lnTo>
                  <a:pt x="1" y="2355851"/>
                </a:lnTo>
                <a:lnTo>
                  <a:pt x="0" y="235585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19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8C19-090C-4ECD-AF67-9B7BE2443578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7400" y="1892300"/>
            <a:ext cx="4466700" cy="405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447769" y="0"/>
            <a:ext cx="37490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9020" y="0"/>
            <a:ext cx="374904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3966" y="3430954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0418" y="-12315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9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25E9-9981-4FB2-BBF6-BE467EB12DDE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5339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1800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24863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001369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177875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54381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530887" y="4444872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2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9" grpId="0"/>
      <p:bldP spid="20" grpId="0"/>
      <p:bldP spid="21" grpId="0"/>
      <p:bldP spid="2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0" y="1860416"/>
            <a:ext cx="5136000" cy="4061409"/>
          </a:xfrm>
          <a:prstGeom prst="rect">
            <a:avLst/>
          </a:prstGeom>
        </p:spPr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1860416"/>
            <a:ext cx="5136000" cy="406140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138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860417"/>
            <a:ext cx="12192000" cy="215278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366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19643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502336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882494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972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8813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82704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31119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82427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27655" y="1937321"/>
            <a:ext cx="2935235" cy="29322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44735" y="2546920"/>
            <a:ext cx="1733365" cy="30918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31556" y="2546920"/>
            <a:ext cx="1733365" cy="30918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29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3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98AD-A12B-4A9E-8567-222F6BB99C50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03900" y="1943100"/>
            <a:ext cx="5549900" cy="378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8E12-3B07-451C-8224-9206C16CB750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01656"/>
            <a:ext cx="12192000" cy="29978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491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2B7F-F2C6-411A-9472-9646B0CFE122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275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670300" y="2222500"/>
            <a:ext cx="4864608" cy="3670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D30B-D8A9-4920-AF30-347794423288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175337" y="3084457"/>
            <a:ext cx="3913883" cy="255434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427672" y="2950652"/>
            <a:ext cx="3765114" cy="23738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57349" y="2950652"/>
            <a:ext cx="3724201" cy="23738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96F0-EB08-400B-8E26-455F661D60F8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639219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75336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966987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303104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70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B6C8-176D-46BC-A9B6-D9FD394EFEDA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4400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431792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949184" y="1711438"/>
            <a:ext cx="3328416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807-36D0-487D-9AA5-4CD4B8A0C041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3820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0545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887C-73FC-4AD3-A923-8FE13A00B104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5913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9502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309100" y="3526547"/>
            <a:ext cx="1188720" cy="11887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8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914-6A93-4C07-9EFD-B0A612FCD7EE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1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1925" y="173038"/>
            <a:ext cx="6157913" cy="65119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8586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38375" y="1504950"/>
            <a:ext cx="3390900" cy="152876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496050" y="3076575"/>
            <a:ext cx="1943100" cy="152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3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A4AE-7FA9-49A5-BDAF-401A3FC5BAB4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7850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169744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819263" y="1699434"/>
            <a:ext cx="3338268" cy="2171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2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77A5-653A-4A72-942E-D9CB0BD04251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66970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58F3-C6C1-41B6-9836-04A9E11BF978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16700" y="0"/>
            <a:ext cx="55752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4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 with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1603389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DFC5-DD60-4B81-9CC6-6E1D11AEE216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29501" y="1069989"/>
            <a:ext cx="2501900" cy="42132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2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14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EDC6-D207-4700-A573-4DFF1E098DFD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99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7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600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" y="0"/>
            <a:ext cx="307332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094228" y="0"/>
            <a:ext cx="3073329" cy="341985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94228" y="3441700"/>
            <a:ext cx="3073329" cy="34198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6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98728" y="1069988"/>
            <a:ext cx="3776472" cy="48863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4322"/>
            <a:ext cx="5289258" cy="68436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113028" y="2616201"/>
            <a:ext cx="5008372" cy="3136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2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1029335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029335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7"/>
          <p:cNvSpPr>
            <a:spLocks noGrp="1"/>
          </p:cNvSpPr>
          <p:nvPr>
            <p:ph type="pic" sz="quarter" idx="16"/>
          </p:nvPr>
        </p:nvSpPr>
        <p:spPr>
          <a:xfrm>
            <a:off x="3600291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8"/>
          <p:cNvSpPr>
            <a:spLocks noGrp="1"/>
          </p:cNvSpPr>
          <p:nvPr>
            <p:ph type="pic" sz="quarter" idx="17"/>
          </p:nvPr>
        </p:nvSpPr>
        <p:spPr>
          <a:xfrm>
            <a:off x="3600291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9"/>
          <p:cNvSpPr>
            <a:spLocks noGrp="1"/>
          </p:cNvSpPr>
          <p:nvPr>
            <p:ph type="pic" sz="quarter" idx="18"/>
          </p:nvPr>
        </p:nvSpPr>
        <p:spPr>
          <a:xfrm>
            <a:off x="6171248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0"/>
          <p:cNvSpPr>
            <a:spLocks noGrp="1"/>
          </p:cNvSpPr>
          <p:nvPr>
            <p:ph type="pic" sz="quarter" idx="19"/>
          </p:nvPr>
        </p:nvSpPr>
        <p:spPr>
          <a:xfrm>
            <a:off x="6171248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2"/>
          <p:cNvSpPr>
            <a:spLocks noGrp="1"/>
          </p:cNvSpPr>
          <p:nvPr>
            <p:ph type="pic" sz="quarter" idx="20"/>
          </p:nvPr>
        </p:nvSpPr>
        <p:spPr>
          <a:xfrm>
            <a:off x="8742204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1"/>
          <p:cNvSpPr>
            <a:spLocks noGrp="1"/>
          </p:cNvSpPr>
          <p:nvPr>
            <p:ph type="pic" sz="quarter" idx="21"/>
          </p:nvPr>
        </p:nvSpPr>
        <p:spPr>
          <a:xfrm>
            <a:off x="8742204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0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2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743200"/>
            <a:ext cx="12192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9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27DA-11E0-4A94-B26C-455A07F8DEAC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88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 userDrawn="1">
            <p:ph type="pic" sz="quarter" idx="10"/>
          </p:nvPr>
        </p:nvSpPr>
        <p:spPr>
          <a:xfrm>
            <a:off x="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2029968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096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2027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4066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064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1016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1016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0"/>
          <p:cNvSpPr>
            <a:spLocks noGrp="1"/>
          </p:cNvSpPr>
          <p:nvPr>
            <p:ph type="pic" sz="quarter" idx="21"/>
          </p:nvPr>
        </p:nvSpPr>
        <p:spPr>
          <a:xfrm>
            <a:off x="10160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Picture Placeholder 30"/>
          <p:cNvSpPr>
            <a:spLocks noGrp="1"/>
          </p:cNvSpPr>
          <p:nvPr>
            <p:ph type="pic" sz="quarter" idx="22"/>
          </p:nvPr>
        </p:nvSpPr>
        <p:spPr>
          <a:xfrm>
            <a:off x="8123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Picture Placeholder 30"/>
          <p:cNvSpPr>
            <a:spLocks noGrp="1"/>
          </p:cNvSpPr>
          <p:nvPr>
            <p:ph type="pic" sz="quarter" idx="23"/>
          </p:nvPr>
        </p:nvSpPr>
        <p:spPr>
          <a:xfrm>
            <a:off x="8123936" y="0"/>
            <a:ext cx="2029968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73C8-3E24-4C61-9361-82BBE2FEC51A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A0EE-A035-43EE-90A5-F6C4F12807CB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" y="1905000"/>
            <a:ext cx="1714500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" y="4222750"/>
            <a:ext cx="1714500" cy="171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F76C-A15F-484C-85DB-E383D0D947CB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26400" y="0"/>
            <a:ext cx="4165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2102-AC73-476E-ACF2-075286F2AAF2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nRDVm5rn_2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elexis.com/en/tech-talks/hall-effect" TargetMode="Externa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9DFE16-B874-4C04-AF73-3DE2E7312385}"/>
              </a:ext>
            </a:extLst>
          </p:cNvPr>
          <p:cNvGrpSpPr/>
          <p:nvPr/>
        </p:nvGrpSpPr>
        <p:grpSpPr>
          <a:xfrm>
            <a:off x="1744908" y="2517730"/>
            <a:ext cx="8702183" cy="1822540"/>
            <a:chOff x="2971800" y="2654300"/>
            <a:chExt cx="7264399" cy="1822540"/>
          </a:xfrm>
        </p:grpSpPr>
        <p:sp>
          <p:nvSpPr>
            <p:cNvPr id="46" name="Rectangle 45"/>
            <p:cNvSpPr/>
            <p:nvPr/>
          </p:nvSpPr>
          <p:spPr>
            <a:xfrm>
              <a:off x="2971800" y="2654300"/>
              <a:ext cx="7264399" cy="154940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3600" b="1" dirty="0" smtClean="0">
                  <a:solidFill>
                    <a:schemeClr val="tx1"/>
                  </a:solidFill>
                  <a:latin typeface="Hind"/>
                </a:rPr>
                <a:t>LORENTZ FORCE AND HALL EFFECT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"/>
              </a:endParaRPr>
            </a:p>
          </p:txBody>
        </p:sp>
        <p:sp>
          <p:nvSpPr>
            <p:cNvPr id="48" name="Title 14"/>
            <p:cNvSpPr txBox="1">
              <a:spLocks/>
            </p:cNvSpPr>
            <p:nvPr/>
          </p:nvSpPr>
          <p:spPr>
            <a:xfrm>
              <a:off x="4459890" y="3930560"/>
              <a:ext cx="4288218" cy="546280"/>
            </a:xfrm>
            <a:prstGeom prst="rect">
              <a:avLst/>
            </a:prstGeom>
            <a:solidFill>
              <a:srgbClr val="92D05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D" sz="3200" b="1" dirty="0">
                  <a:solidFill>
                    <a:prstClr val="white"/>
                  </a:solidFill>
                  <a:latin typeface="Bahnschrift SemiCondensed" panose="020B0502040204020203" pitchFamily="34" charset="0"/>
                </a:rPr>
                <a:t>FISIKA DASAR 2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Condensed" panose="020B0502040204020203" pitchFamily="34" charset="0"/>
              </a:endParaRPr>
            </a:p>
          </p:txBody>
        </p:sp>
      </p:grp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51" y="-31744"/>
            <a:ext cx="2096679" cy="15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F43D65D-C3C6-44AE-8D72-2CCAC17BF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9" y="5862915"/>
            <a:ext cx="1383526" cy="1037644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1648724" y="2708456"/>
            <a:ext cx="9436618" cy="831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8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anose="02050604050505020204" pitchFamily="18" charset="0"/>
              </a:rPr>
              <a:t>SEKIAN - TERIMAKASIH</a:t>
            </a:r>
            <a:endParaRPr lang="id-ID" sz="48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xmlns="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2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04" y="110055"/>
            <a:ext cx="857439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xmlns="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3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2" y="110055"/>
            <a:ext cx="853205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xmlns="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4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24" y="40241"/>
            <a:ext cx="8541440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0" y="40241"/>
            <a:ext cx="3165725" cy="781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2" y="5187411"/>
            <a:ext cx="3146233" cy="549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0" y="1387868"/>
            <a:ext cx="2869584" cy="3233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9FD32B-EA5C-4032-B256-D102BF4194D4}"/>
              </a:ext>
            </a:extLst>
          </p:cNvPr>
          <p:cNvSpPr txBox="1"/>
          <p:nvPr/>
        </p:nvSpPr>
        <p:spPr>
          <a:xfrm>
            <a:off x="368994" y="4586442"/>
            <a:ext cx="2729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800" dirty="0" err="1" smtClean="0">
                <a:latin typeface="Bahnschrift SemiCondensed" panose="020B0502040204020203" pitchFamily="34" charset="0"/>
              </a:rPr>
              <a:t>Gambar</a:t>
            </a:r>
            <a:r>
              <a:rPr lang="en-ID" sz="800" dirty="0" smtClean="0">
                <a:latin typeface="Bahnschrift SemiCondensed" panose="020B0502040204020203" pitchFamily="34" charset="0"/>
              </a:rPr>
              <a:t>: </a:t>
            </a:r>
            <a:r>
              <a:rPr lang="en-ID" sz="800" dirty="0" err="1" smtClean="0">
                <a:latin typeface="Bahnschrift SemiCondensed" panose="020B0502040204020203" pitchFamily="34" charset="0"/>
              </a:rPr>
              <a:t>Fisika</a:t>
            </a:r>
            <a:r>
              <a:rPr lang="en-ID" sz="800" dirty="0" smtClean="0">
                <a:latin typeface="Bahnschrift SemiCondensed" panose="020B0502040204020203" pitchFamily="34" charset="0"/>
              </a:rPr>
              <a:t> </a:t>
            </a:r>
            <a:r>
              <a:rPr lang="en-ID" sz="800" dirty="0" err="1" smtClean="0">
                <a:latin typeface="Bahnschrift SemiCondensed" panose="020B0502040204020203" pitchFamily="34" charset="0"/>
              </a:rPr>
              <a:t>Dasar</a:t>
            </a:r>
            <a:r>
              <a:rPr lang="en-ID" sz="800" dirty="0" smtClean="0">
                <a:latin typeface="Bahnschrift SemiCondensed" panose="020B0502040204020203" pitchFamily="34" charset="0"/>
              </a:rPr>
              <a:t> 2, </a:t>
            </a:r>
            <a:r>
              <a:rPr lang="en-ID" sz="800" dirty="0" err="1" smtClean="0">
                <a:latin typeface="Bahnschrift SemiCondensed" panose="020B0502040204020203" pitchFamily="34" charset="0"/>
              </a:rPr>
              <a:t>Prof.</a:t>
            </a:r>
            <a:r>
              <a:rPr lang="en-ID" sz="800" dirty="0" smtClean="0">
                <a:latin typeface="Bahnschrift SemiCondensed" panose="020B0502040204020203" pitchFamily="34" charset="0"/>
              </a:rPr>
              <a:t> </a:t>
            </a:r>
            <a:r>
              <a:rPr lang="en-ID" sz="800" dirty="0" err="1" smtClean="0">
                <a:latin typeface="Bahnschrift SemiCondensed" panose="020B0502040204020203" pitchFamily="34" charset="0"/>
              </a:rPr>
              <a:t>Mikrajuddin</a:t>
            </a:r>
            <a:r>
              <a:rPr lang="en-ID" sz="800" dirty="0" smtClean="0">
                <a:latin typeface="Bahnschrift SemiCondensed" panose="020B0502040204020203" pitchFamily="34" charset="0"/>
              </a:rPr>
              <a:t> Abdullah, </a:t>
            </a:r>
            <a:r>
              <a:rPr lang="en-ID" sz="800" dirty="0" err="1" smtClean="0">
                <a:latin typeface="Bahnschrift SemiCondensed" panose="020B0502040204020203" pitchFamily="34" charset="0"/>
              </a:rPr>
              <a:t>Penerbit</a:t>
            </a:r>
            <a:r>
              <a:rPr lang="en-ID" sz="800" dirty="0" smtClean="0">
                <a:latin typeface="Bahnschrift SemiCondensed" panose="020B0502040204020203" pitchFamily="34" charset="0"/>
              </a:rPr>
              <a:t> ITB</a:t>
            </a:r>
            <a:endParaRPr kumimoji="0" lang="en-ID" sz="80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xmlns="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F43D65D-C3C6-44AE-8D72-2CCAC17BF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9" y="5862915"/>
            <a:ext cx="1383526" cy="10376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42714" y="6071709"/>
            <a:ext cx="5346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https://www.youtube.com/watch?v=nRDVm5rn_2A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8454" y="420130"/>
            <a:ext cx="510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Lorentz Force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53" y="1425035"/>
            <a:ext cx="814332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3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xmlns="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6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72" y="110055"/>
            <a:ext cx="853205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xmlns="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55" y="110055"/>
            <a:ext cx="8522689" cy="6400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072808" y="4298084"/>
                <a:ext cx="22845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𝑞𝐸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𝑞𝑣𝐵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808" y="4298084"/>
                <a:ext cx="2284536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3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xmlns="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EF080A-A200-415A-83B1-B7D81B9D57A8}"/>
              </a:ext>
            </a:extLst>
          </p:cNvPr>
          <p:cNvGrpSpPr/>
          <p:nvPr/>
        </p:nvGrpSpPr>
        <p:grpSpPr>
          <a:xfrm>
            <a:off x="-211019" y="5862915"/>
            <a:ext cx="3408908" cy="1037644"/>
            <a:chOff x="-211019" y="5862915"/>
            <a:chExt cx="3408908" cy="1037644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1F43D65D-C3C6-44AE-8D72-2CCAC17BF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019" y="5862915"/>
              <a:ext cx="1383526" cy="10376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C9FD32B-EA5C-4032-B256-D102BF4194D4}"/>
                </a:ext>
              </a:extLst>
            </p:cNvPr>
            <p:cNvSpPr txBox="1"/>
            <p:nvPr/>
          </p:nvSpPr>
          <p:spPr>
            <a:xfrm>
              <a:off x="454689" y="6510855"/>
              <a:ext cx="2743200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1200" b="1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SemiCondensed" panose="020B0502040204020203" pitchFamily="34" charset="0"/>
                </a:rPr>
                <a:t>Adopted from MIT Course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89" y="110055"/>
            <a:ext cx="855552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0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xmlns="" id="{A159F993-E1C6-4F27-A750-25D9CDDF0481}"/>
              </a:ext>
            </a:extLst>
          </p:cNvPr>
          <p:cNvSpPr txBox="1">
            <a:spLocks/>
          </p:cNvSpPr>
          <p:nvPr/>
        </p:nvSpPr>
        <p:spPr>
          <a:xfrm>
            <a:off x="11563642" y="6441041"/>
            <a:ext cx="51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730E37-5C16-466C-845D-4A4B342645F2}" type="slidenum">
              <a:rPr lang="en-US" sz="1400" b="1" smtClean="0">
                <a:solidFill>
                  <a:schemeClr val="tx1"/>
                </a:solidFill>
              </a:rPr>
              <a:pPr/>
              <a:t>9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F43D65D-C3C6-44AE-8D72-2CCAC17BF3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19" y="5862915"/>
            <a:ext cx="1383526" cy="1037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454" y="420130"/>
            <a:ext cx="510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Hall Effect Animation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89" y="1004905"/>
            <a:ext cx="8756822" cy="4925712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3524270" y="6071709"/>
            <a:ext cx="5143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https://www.melexis.com/en/tech-talks/hall-effect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axpoint Ultimate Light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9">
      <a:majorFont>
        <a:latin typeface="Hind"/>
        <a:ea typeface=""/>
        <a:cs typeface=""/>
      </a:majorFont>
      <a:minorFont>
        <a:latin typeface="Hi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2129</TotalTime>
  <Words>72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Bahnschrift SemiCondensed</vt:lpstr>
      <vt:lpstr>Bookman Old Style</vt:lpstr>
      <vt:lpstr>Calibri</vt:lpstr>
      <vt:lpstr>Cambria Math</vt:lpstr>
      <vt:lpstr>Hind</vt:lpstr>
      <vt:lpstr>Poppins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</dc:title>
  <dc:creator>Arksnet</dc:creator>
  <cp:lastModifiedBy>Wahyu</cp:lastModifiedBy>
  <cp:revision>181</cp:revision>
  <dcterms:created xsi:type="dcterms:W3CDTF">2018-07-26T02:16:45Z</dcterms:created>
  <dcterms:modified xsi:type="dcterms:W3CDTF">2021-05-09T01:39:36Z</dcterms:modified>
</cp:coreProperties>
</file>