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392" r:id="rId3"/>
    <p:sldId id="393" r:id="rId4"/>
    <p:sldId id="394" r:id="rId5"/>
    <p:sldId id="396" r:id="rId6"/>
    <p:sldId id="397" r:id="rId7"/>
    <p:sldId id="398" r:id="rId8"/>
    <p:sldId id="399" r:id="rId9"/>
    <p:sldId id="400" r:id="rId10"/>
    <p:sldId id="403" r:id="rId11"/>
    <p:sldId id="404" r:id="rId12"/>
    <p:sldId id="4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6" d="100"/>
          <a:sy n="116" d="100"/>
        </p:scale>
        <p:origin x="39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EDED5-0533-4E70-B4A5-BEA6D603B068}" type="datetimeFigureOut">
              <a:rPr lang="en-US" smtClean="0"/>
              <a:pPr/>
              <a:t>5/3/2021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DC97D-0F12-4F3F-A4C2-187828961AA4}" type="slidenum">
              <a:rPr lang="en-US" smtClean="0"/>
              <a:pPr/>
              <a:t>‹#›</a:t>
            </a:fld>
            <a:endParaRPr lang="en-US"/>
          </a:p>
        </p:txBody>
      </p:sp>
    </p:spTree>
    <p:extLst>
      <p:ext uri="{BB962C8B-B14F-4D97-AF65-F5344CB8AC3E}">
        <p14:creationId xmlns:p14="http://schemas.microsoft.com/office/powerpoint/2010/main" val="199558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79472B-EDA5-4A1D-973C-67445DC4D132}"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8" name="Picture Placeholder 7"/>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121702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36" name="Picture Placeholder 35"/>
          <p:cNvSpPr>
            <a:spLocks noGrp="1"/>
          </p:cNvSpPr>
          <p:nvPr>
            <p:ph type="pic" sz="quarter" idx="13"/>
          </p:nvPr>
        </p:nvSpPr>
        <p:spPr>
          <a:xfrm>
            <a:off x="5931778" y="3930652"/>
            <a:ext cx="4750043" cy="2355851"/>
          </a:xfrm>
          <a:custGeom>
            <a:avLst/>
            <a:gdLst>
              <a:gd name="connsiteX0" fmla="*/ 162337 w 4750043"/>
              <a:gd name="connsiteY0" fmla="*/ 0 h 2355851"/>
              <a:gd name="connsiteX1" fmla="*/ 2286173 w 4750043"/>
              <a:gd name="connsiteY1" fmla="*/ 0 h 2355851"/>
              <a:gd name="connsiteX2" fmla="*/ 2456190 w 4750043"/>
              <a:gd name="connsiteY2" fmla="*/ 204022 h 2355851"/>
              <a:gd name="connsiteX3" fmla="*/ 2626207 w 4750043"/>
              <a:gd name="connsiteY3" fmla="*/ 0 h 2355851"/>
              <a:gd name="connsiteX4" fmla="*/ 4750043 w 4750043"/>
              <a:gd name="connsiteY4" fmla="*/ 0 h 2355851"/>
              <a:gd name="connsiteX5" fmla="*/ 4750043 w 4750043"/>
              <a:gd name="connsiteY5" fmla="*/ 2355851 h 2355851"/>
              <a:gd name="connsiteX6" fmla="*/ 162337 w 4750043"/>
              <a:gd name="connsiteY6" fmla="*/ 2355851 h 2355851"/>
              <a:gd name="connsiteX7" fmla="*/ 162337 w 4750043"/>
              <a:gd name="connsiteY7" fmla="*/ 1326270 h 2355851"/>
              <a:gd name="connsiteX8" fmla="*/ 0 w 4750043"/>
              <a:gd name="connsiteY8" fmla="*/ 1182925 h 2355851"/>
              <a:gd name="connsiteX9" fmla="*/ 162337 w 4750043"/>
              <a:gd name="connsiteY9" fmla="*/ 1039580 h 235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0043" h="2355851">
                <a:moveTo>
                  <a:pt x="162337" y="0"/>
                </a:moveTo>
                <a:lnTo>
                  <a:pt x="2286173" y="0"/>
                </a:lnTo>
                <a:lnTo>
                  <a:pt x="2456190" y="204022"/>
                </a:lnTo>
                <a:lnTo>
                  <a:pt x="2626207" y="0"/>
                </a:lnTo>
                <a:lnTo>
                  <a:pt x="4750043" y="0"/>
                </a:lnTo>
                <a:lnTo>
                  <a:pt x="4750043" y="2355851"/>
                </a:lnTo>
                <a:lnTo>
                  <a:pt x="162337" y="2355851"/>
                </a:lnTo>
                <a:lnTo>
                  <a:pt x="162337" y="1326270"/>
                </a:lnTo>
                <a:lnTo>
                  <a:pt x="0" y="1182925"/>
                </a:lnTo>
                <a:lnTo>
                  <a:pt x="162337" y="1039580"/>
                </a:lnTo>
                <a:close/>
              </a:path>
            </a:pathLst>
          </a:custGeom>
          <a:solidFill>
            <a:schemeClr val="tx1">
              <a:lumMod val="60000"/>
              <a:lumOff val="40000"/>
            </a:schemeClr>
          </a:solidFill>
        </p:spPr>
        <p:txBody>
          <a:bodyPr wrap="square">
            <a:noAutofit/>
          </a:bodyPr>
          <a:lstStyle/>
          <a:p>
            <a:endParaRPr lang="en-US"/>
          </a:p>
        </p:txBody>
      </p:sp>
      <p:sp>
        <p:nvSpPr>
          <p:cNvPr id="37" name="Picture Placeholder 36"/>
          <p:cNvSpPr>
            <a:spLocks noGrp="1"/>
          </p:cNvSpPr>
          <p:nvPr>
            <p:ph type="pic" sz="quarter" idx="12"/>
          </p:nvPr>
        </p:nvSpPr>
        <p:spPr>
          <a:xfrm>
            <a:off x="1506404" y="3745903"/>
            <a:ext cx="4587707" cy="2540598"/>
          </a:xfrm>
          <a:custGeom>
            <a:avLst/>
            <a:gdLst>
              <a:gd name="connsiteX0" fmla="*/ 2293854 w 4587707"/>
              <a:gd name="connsiteY0" fmla="*/ 0 h 2540598"/>
              <a:gd name="connsiteX1" fmla="*/ 2456988 w 4587707"/>
              <a:gd name="connsiteY1" fmla="*/ 184747 h 2540598"/>
              <a:gd name="connsiteX2" fmla="*/ 4587707 w 4587707"/>
              <a:gd name="connsiteY2" fmla="*/ 184747 h 2540598"/>
              <a:gd name="connsiteX3" fmla="*/ 4587707 w 4587707"/>
              <a:gd name="connsiteY3" fmla="*/ 1224331 h 2540598"/>
              <a:gd name="connsiteX4" fmla="*/ 4425374 w 4587707"/>
              <a:gd name="connsiteY4" fmla="*/ 1367673 h 2540598"/>
              <a:gd name="connsiteX5" fmla="*/ 4587707 w 4587707"/>
              <a:gd name="connsiteY5" fmla="*/ 1511015 h 2540598"/>
              <a:gd name="connsiteX6" fmla="*/ 4587707 w 4587707"/>
              <a:gd name="connsiteY6" fmla="*/ 2540598 h 2540598"/>
              <a:gd name="connsiteX7" fmla="*/ 0 w 4587707"/>
              <a:gd name="connsiteY7" fmla="*/ 2540598 h 2540598"/>
              <a:gd name="connsiteX8" fmla="*/ 0 w 4587707"/>
              <a:gd name="connsiteY8" fmla="*/ 184747 h 2540598"/>
              <a:gd name="connsiteX9" fmla="*/ 2130721 w 4587707"/>
              <a:gd name="connsiteY9" fmla="*/ 184747 h 254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707" h="2540598">
                <a:moveTo>
                  <a:pt x="2293854" y="0"/>
                </a:moveTo>
                <a:lnTo>
                  <a:pt x="2456988" y="184747"/>
                </a:lnTo>
                <a:lnTo>
                  <a:pt x="4587707" y="184747"/>
                </a:lnTo>
                <a:lnTo>
                  <a:pt x="4587707" y="1224331"/>
                </a:lnTo>
                <a:lnTo>
                  <a:pt x="4425374" y="1367673"/>
                </a:lnTo>
                <a:lnTo>
                  <a:pt x="4587707" y="1511015"/>
                </a:lnTo>
                <a:lnTo>
                  <a:pt x="4587707" y="2540598"/>
                </a:lnTo>
                <a:lnTo>
                  <a:pt x="0" y="2540598"/>
                </a:lnTo>
                <a:lnTo>
                  <a:pt x="0" y="184747"/>
                </a:lnTo>
                <a:lnTo>
                  <a:pt x="2130721" y="184747"/>
                </a:lnTo>
                <a:close/>
              </a:path>
            </a:pathLst>
          </a:custGeom>
          <a:solidFill>
            <a:schemeClr val="tx1">
              <a:lumMod val="40000"/>
              <a:lumOff val="60000"/>
            </a:schemeClr>
          </a:solidFill>
        </p:spPr>
        <p:txBody>
          <a:bodyPr wrap="square">
            <a:noAutofit/>
          </a:bodyPr>
          <a:lstStyle/>
          <a:p>
            <a:endParaRPr lang="en-US"/>
          </a:p>
        </p:txBody>
      </p:sp>
      <p:sp>
        <p:nvSpPr>
          <p:cNvPr id="35" name="Picture Placeholder 34"/>
          <p:cNvSpPr>
            <a:spLocks noGrp="1"/>
          </p:cNvSpPr>
          <p:nvPr>
            <p:ph type="pic" sz="quarter" idx="11"/>
          </p:nvPr>
        </p:nvSpPr>
        <p:spPr>
          <a:xfrm>
            <a:off x="6094113" y="1574799"/>
            <a:ext cx="4587707" cy="2559874"/>
          </a:xfrm>
          <a:custGeom>
            <a:avLst/>
            <a:gdLst>
              <a:gd name="connsiteX0" fmla="*/ 0 w 4587707"/>
              <a:gd name="connsiteY0" fmla="*/ 0 h 2559874"/>
              <a:gd name="connsiteX1" fmla="*/ 4587707 w 4587707"/>
              <a:gd name="connsiteY1" fmla="*/ 0 h 2559874"/>
              <a:gd name="connsiteX2" fmla="*/ 4587707 w 4587707"/>
              <a:gd name="connsiteY2" fmla="*/ 2355851 h 2559874"/>
              <a:gd name="connsiteX3" fmla="*/ 2463871 w 4587707"/>
              <a:gd name="connsiteY3" fmla="*/ 2355851 h 2559874"/>
              <a:gd name="connsiteX4" fmla="*/ 2293853 w 4587707"/>
              <a:gd name="connsiteY4" fmla="*/ 2559874 h 2559874"/>
              <a:gd name="connsiteX5" fmla="*/ 2123835 w 4587707"/>
              <a:gd name="connsiteY5" fmla="*/ 2355851 h 2559874"/>
              <a:gd name="connsiteX6" fmla="*/ 0 w 4587707"/>
              <a:gd name="connsiteY6" fmla="*/ 2355851 h 2559874"/>
              <a:gd name="connsiteX7" fmla="*/ 0 w 4587707"/>
              <a:gd name="connsiteY7" fmla="*/ 1277693 h 2559874"/>
              <a:gd name="connsiteX8" fmla="*/ 188136 w 4587707"/>
              <a:gd name="connsiteY8" fmla="*/ 1111567 h 2559874"/>
              <a:gd name="connsiteX9" fmla="*/ 0 w 4587707"/>
              <a:gd name="connsiteY9" fmla="*/ 945441 h 255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707" h="2559874">
                <a:moveTo>
                  <a:pt x="0" y="0"/>
                </a:moveTo>
                <a:lnTo>
                  <a:pt x="4587707" y="0"/>
                </a:lnTo>
                <a:lnTo>
                  <a:pt x="4587707" y="2355851"/>
                </a:lnTo>
                <a:lnTo>
                  <a:pt x="2463871" y="2355851"/>
                </a:lnTo>
                <a:lnTo>
                  <a:pt x="2293853" y="2559874"/>
                </a:lnTo>
                <a:lnTo>
                  <a:pt x="2123835" y="2355851"/>
                </a:lnTo>
                <a:lnTo>
                  <a:pt x="0" y="2355851"/>
                </a:lnTo>
                <a:lnTo>
                  <a:pt x="0" y="1277693"/>
                </a:lnTo>
                <a:lnTo>
                  <a:pt x="188136" y="1111567"/>
                </a:lnTo>
                <a:lnTo>
                  <a:pt x="0" y="945441"/>
                </a:lnTo>
                <a:close/>
              </a:path>
            </a:pathLst>
          </a:custGeom>
          <a:solidFill>
            <a:schemeClr val="tx1">
              <a:lumMod val="40000"/>
              <a:lumOff val="60000"/>
            </a:schemeClr>
          </a:solidFill>
        </p:spPr>
        <p:txBody>
          <a:bodyPr wrap="square">
            <a:noAutofit/>
          </a:bodyPr>
          <a:lstStyle/>
          <a:p>
            <a:endParaRPr lang="en-US"/>
          </a:p>
        </p:txBody>
      </p:sp>
      <p:sp>
        <p:nvSpPr>
          <p:cNvPr id="30" name="Picture Placeholder 29"/>
          <p:cNvSpPr>
            <a:spLocks noGrp="1"/>
          </p:cNvSpPr>
          <p:nvPr>
            <p:ph type="pic" sz="quarter" idx="10"/>
          </p:nvPr>
        </p:nvSpPr>
        <p:spPr>
          <a:xfrm>
            <a:off x="1506402" y="1574801"/>
            <a:ext cx="4775846" cy="2355851"/>
          </a:xfrm>
          <a:custGeom>
            <a:avLst/>
            <a:gdLst>
              <a:gd name="connsiteX0" fmla="*/ 0 w 4775846"/>
              <a:gd name="connsiteY0" fmla="*/ 0 h 2355851"/>
              <a:gd name="connsiteX1" fmla="*/ 4587707 w 4775846"/>
              <a:gd name="connsiteY1" fmla="*/ 0 h 2355851"/>
              <a:gd name="connsiteX2" fmla="*/ 4587707 w 4775846"/>
              <a:gd name="connsiteY2" fmla="*/ 945437 h 2355851"/>
              <a:gd name="connsiteX3" fmla="*/ 4775846 w 4775846"/>
              <a:gd name="connsiteY3" fmla="*/ 1111566 h 2355851"/>
              <a:gd name="connsiteX4" fmla="*/ 4587707 w 4775846"/>
              <a:gd name="connsiteY4" fmla="*/ 1277694 h 2355851"/>
              <a:gd name="connsiteX5" fmla="*/ 4587707 w 4775846"/>
              <a:gd name="connsiteY5" fmla="*/ 2355850 h 2355851"/>
              <a:gd name="connsiteX6" fmla="*/ 2456989 w 4775846"/>
              <a:gd name="connsiteY6" fmla="*/ 2355850 h 2355851"/>
              <a:gd name="connsiteX7" fmla="*/ 2293855 w 4775846"/>
              <a:gd name="connsiteY7" fmla="*/ 2171103 h 2355851"/>
              <a:gd name="connsiteX8" fmla="*/ 2130722 w 4775846"/>
              <a:gd name="connsiteY8" fmla="*/ 2355850 h 2355851"/>
              <a:gd name="connsiteX9" fmla="*/ 1 w 4775846"/>
              <a:gd name="connsiteY9" fmla="*/ 2355850 h 2355851"/>
              <a:gd name="connsiteX10" fmla="*/ 1 w 4775846"/>
              <a:gd name="connsiteY10" fmla="*/ 2355851 h 2355851"/>
              <a:gd name="connsiteX11" fmla="*/ 0 w 4775846"/>
              <a:gd name="connsiteY11" fmla="*/ 2355851 h 235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5846" h="2355851">
                <a:moveTo>
                  <a:pt x="0" y="0"/>
                </a:moveTo>
                <a:lnTo>
                  <a:pt x="4587707" y="0"/>
                </a:lnTo>
                <a:lnTo>
                  <a:pt x="4587707" y="945437"/>
                </a:lnTo>
                <a:lnTo>
                  <a:pt x="4775846" y="1111566"/>
                </a:lnTo>
                <a:lnTo>
                  <a:pt x="4587707" y="1277694"/>
                </a:lnTo>
                <a:lnTo>
                  <a:pt x="4587707" y="2355850"/>
                </a:lnTo>
                <a:lnTo>
                  <a:pt x="2456989" y="2355850"/>
                </a:lnTo>
                <a:lnTo>
                  <a:pt x="2293855" y="2171103"/>
                </a:lnTo>
                <a:lnTo>
                  <a:pt x="2130722" y="2355850"/>
                </a:lnTo>
                <a:lnTo>
                  <a:pt x="1" y="2355850"/>
                </a:lnTo>
                <a:lnTo>
                  <a:pt x="1" y="2355851"/>
                </a:lnTo>
                <a:lnTo>
                  <a:pt x="0" y="2355851"/>
                </a:lnTo>
                <a:close/>
              </a:path>
            </a:pathLst>
          </a:custGeom>
          <a:solidFill>
            <a:schemeClr val="tx1">
              <a:lumMod val="60000"/>
              <a:lumOff val="40000"/>
            </a:schemeClr>
          </a:solidFill>
        </p:spPr>
        <p:txBody>
          <a:bodyPr wrap="square">
            <a:noAutofit/>
          </a:bodyPr>
          <a:lstStyle/>
          <a:p>
            <a:endParaRPr lang="en-US"/>
          </a:p>
        </p:txBody>
      </p:sp>
      <p:sp>
        <p:nvSpPr>
          <p:cNvPr id="38"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Tree>
    <p:extLst>
      <p:ext uri="{BB962C8B-B14F-4D97-AF65-F5344CB8AC3E}">
        <p14:creationId xmlns:p14="http://schemas.microsoft.com/office/powerpoint/2010/main" val="300119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397400" y="654078"/>
            <a:ext cx="10515600" cy="831822"/>
          </a:xfrm>
        </p:spPr>
        <p:txBody>
          <a:bodyPr/>
          <a:lstStyle>
            <a:lvl1pPr>
              <a:defRPr b="1"/>
            </a:lvl1pPr>
          </a:lstStyle>
          <a:p>
            <a:r>
              <a:rPr lang="en-US"/>
              <a:t>Click to edit Master title style</a:t>
            </a:r>
          </a:p>
        </p:txBody>
      </p:sp>
      <p:sp>
        <p:nvSpPr>
          <p:cNvPr id="4" name="Date Placeholder 3"/>
          <p:cNvSpPr>
            <a:spLocks noGrp="1"/>
          </p:cNvSpPr>
          <p:nvPr>
            <p:ph type="dt" sz="half" idx="10"/>
          </p:nvPr>
        </p:nvSpPr>
        <p:spPr/>
        <p:txBody>
          <a:bodyPr/>
          <a:lstStyle/>
          <a:p>
            <a:fld id="{09998C19-090C-4ECD-AF67-9B7BE2443578}"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8" name="Picture Placeholder 7"/>
          <p:cNvSpPr>
            <a:spLocks noGrp="1"/>
          </p:cNvSpPr>
          <p:nvPr>
            <p:ph type="pic" sz="quarter" idx="13"/>
          </p:nvPr>
        </p:nvSpPr>
        <p:spPr>
          <a:xfrm>
            <a:off x="397400" y="1892300"/>
            <a:ext cx="4466700" cy="4051300"/>
          </a:xfrm>
        </p:spPr>
        <p:txBody>
          <a:bodyPr/>
          <a:lstStyle/>
          <a:p>
            <a:endParaRPr lang="en-US"/>
          </a:p>
        </p:txBody>
      </p:sp>
    </p:spTree>
    <p:extLst>
      <p:ext uri="{BB962C8B-B14F-4D97-AF65-F5344CB8AC3E}">
        <p14:creationId xmlns:p14="http://schemas.microsoft.com/office/powerpoint/2010/main" val="399852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7400" y="654078"/>
            <a:ext cx="10515600" cy="831822"/>
          </a:xfrm>
        </p:spPr>
        <p:txBody>
          <a:bodyPr/>
          <a:lstStyle>
            <a:lvl1pPr>
              <a:defRPr b="1"/>
            </a:lvl1pPr>
          </a:lstStyle>
          <a:p>
            <a:r>
              <a:rPr lang="en-US"/>
              <a:t>Click to edit Master title style</a:t>
            </a:r>
          </a:p>
        </p:txBody>
      </p:sp>
      <p:sp>
        <p:nvSpPr>
          <p:cNvPr id="9" name="Picture Placeholder 7"/>
          <p:cNvSpPr>
            <a:spLocks noGrp="1"/>
          </p:cNvSpPr>
          <p:nvPr>
            <p:ph type="pic" sz="quarter" idx="14"/>
          </p:nvPr>
        </p:nvSpPr>
        <p:spPr>
          <a:xfrm>
            <a:off x="8447769" y="0"/>
            <a:ext cx="3749040" cy="6858000"/>
          </a:xfrm>
        </p:spPr>
        <p:txBody>
          <a:bodyPr/>
          <a:lstStyle/>
          <a:p>
            <a:endParaRPr lang="en-US"/>
          </a:p>
        </p:txBody>
      </p:sp>
      <p:sp>
        <p:nvSpPr>
          <p:cNvPr id="10" name="Picture Placeholder 7"/>
          <p:cNvSpPr>
            <a:spLocks noGrp="1"/>
          </p:cNvSpPr>
          <p:nvPr>
            <p:ph type="pic" sz="quarter" idx="15"/>
          </p:nvPr>
        </p:nvSpPr>
        <p:spPr>
          <a:xfrm>
            <a:off x="4689020" y="0"/>
            <a:ext cx="3749040" cy="6858000"/>
          </a:xfrm>
        </p:spPr>
        <p:txBody>
          <a:bodyPr/>
          <a:lstStyle/>
          <a:p>
            <a:endParaRPr lang="en-US"/>
          </a:p>
        </p:txBody>
      </p:sp>
    </p:spTree>
    <p:extLst>
      <p:ext uri="{BB962C8B-B14F-4D97-AF65-F5344CB8AC3E}">
        <p14:creationId xmlns:p14="http://schemas.microsoft.com/office/powerpoint/2010/main" val="418697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33966" y="3430954"/>
            <a:ext cx="6126097" cy="3454561"/>
          </a:xfrm>
          <a:prstGeom prst="rect">
            <a:avLst/>
          </a:prstGeom>
          <a:noFill/>
        </p:spPr>
        <p:txBody>
          <a:bodyPr>
            <a:normAutofit/>
          </a:bodyPr>
          <a:lstStyle>
            <a:lvl1pPr>
              <a:defRPr sz="1100"/>
            </a:lvl1pPr>
          </a:lstStyle>
          <a:p>
            <a:endParaRPr lang="en-US" sz="1050"/>
          </a:p>
        </p:txBody>
      </p:sp>
      <p:sp>
        <p:nvSpPr>
          <p:cNvPr id="6" name="Picture Placeholder 2"/>
          <p:cNvSpPr>
            <a:spLocks noGrp="1"/>
          </p:cNvSpPr>
          <p:nvPr>
            <p:ph type="pic" sz="quarter" idx="11"/>
          </p:nvPr>
        </p:nvSpPr>
        <p:spPr>
          <a:xfrm>
            <a:off x="6080418" y="-12315"/>
            <a:ext cx="6126097" cy="3454561"/>
          </a:xfrm>
          <a:prstGeom prst="rect">
            <a:avLst/>
          </a:prstGeom>
          <a:noFill/>
        </p:spPr>
        <p:txBody>
          <a:bodyPr>
            <a:normAutofit/>
          </a:bodyPr>
          <a:lstStyle>
            <a:lvl1pPr>
              <a:defRPr sz="1100"/>
            </a:lvl1pPr>
          </a:lstStyle>
          <a:p>
            <a:endParaRPr lang="en-US" sz="1050"/>
          </a:p>
        </p:txBody>
      </p:sp>
      <p:sp>
        <p:nvSpPr>
          <p:cNvPr id="7" name="Title 1"/>
          <p:cNvSpPr>
            <a:spLocks noGrp="1"/>
          </p:cNvSpPr>
          <p:nvPr>
            <p:ph type="title"/>
          </p:nvPr>
        </p:nvSpPr>
        <p:spPr>
          <a:xfrm>
            <a:off x="397400" y="654078"/>
            <a:ext cx="10515600" cy="831822"/>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302997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4" name="Date Placeholder 3"/>
          <p:cNvSpPr>
            <a:spLocks noGrp="1"/>
          </p:cNvSpPr>
          <p:nvPr>
            <p:ph type="dt" sz="half" idx="10"/>
          </p:nvPr>
        </p:nvSpPr>
        <p:spPr/>
        <p:txBody>
          <a:bodyPr/>
          <a:lstStyle/>
          <a:p>
            <a:fld id="{776D25E9-9981-4FB2-BBF6-BE467EB12DDE}"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10" name="Picture Placeholder 6"/>
          <p:cNvSpPr>
            <a:spLocks noGrp="1"/>
          </p:cNvSpPr>
          <p:nvPr>
            <p:ph type="pic" sz="quarter" idx="14"/>
          </p:nvPr>
        </p:nvSpPr>
        <p:spPr>
          <a:xfrm>
            <a:off x="815339" y="1869946"/>
            <a:ext cx="1371600" cy="1371600"/>
          </a:xfrm>
          <a:prstGeom prst="rect">
            <a:avLst/>
          </a:prstGeom>
        </p:spPr>
        <p:txBody>
          <a:bodyPr>
            <a:normAutofit/>
          </a:bodyPr>
          <a:lstStyle>
            <a:lvl1pPr>
              <a:defRPr sz="1333"/>
            </a:lvl1pPr>
          </a:lstStyle>
          <a:p>
            <a:endParaRPr lang="id-ID"/>
          </a:p>
        </p:txBody>
      </p:sp>
      <p:sp>
        <p:nvSpPr>
          <p:cNvPr id="12" name="Picture Placeholder 6"/>
          <p:cNvSpPr>
            <a:spLocks noGrp="1"/>
          </p:cNvSpPr>
          <p:nvPr>
            <p:ph type="pic" sz="quarter" idx="16"/>
          </p:nvPr>
        </p:nvSpPr>
        <p:spPr>
          <a:xfrm>
            <a:off x="6781800" y="1869946"/>
            <a:ext cx="1371600" cy="1371600"/>
          </a:xfrm>
          <a:prstGeom prst="rect">
            <a:avLst/>
          </a:prstGeom>
        </p:spPr>
        <p:txBody>
          <a:bodyPr>
            <a:normAutofit/>
          </a:bodyPr>
          <a:lstStyle>
            <a:lvl1pPr>
              <a:defRPr sz="1333"/>
            </a:lvl1pPr>
          </a:lstStyle>
          <a:p>
            <a:endParaRPr lang="id-ID"/>
          </a:p>
        </p:txBody>
      </p:sp>
      <p:sp>
        <p:nvSpPr>
          <p:cNvPr id="13" name="Picture Placeholder 6"/>
          <p:cNvSpPr>
            <a:spLocks noGrp="1"/>
          </p:cNvSpPr>
          <p:nvPr>
            <p:ph type="pic" sz="quarter" idx="17"/>
          </p:nvPr>
        </p:nvSpPr>
        <p:spPr>
          <a:xfrm>
            <a:off x="824863" y="4451221"/>
            <a:ext cx="1828800" cy="1828800"/>
          </a:xfrm>
          <a:prstGeom prst="rect">
            <a:avLst/>
          </a:prstGeom>
        </p:spPr>
        <p:txBody>
          <a:bodyPr>
            <a:normAutofit/>
          </a:bodyPr>
          <a:lstStyle>
            <a:lvl1pPr>
              <a:defRPr sz="1333"/>
            </a:lvl1pPr>
          </a:lstStyle>
          <a:p>
            <a:endParaRPr lang="id-ID"/>
          </a:p>
        </p:txBody>
      </p:sp>
      <p:sp>
        <p:nvSpPr>
          <p:cNvPr id="19" name="Picture Placeholder 6"/>
          <p:cNvSpPr>
            <a:spLocks noGrp="1"/>
          </p:cNvSpPr>
          <p:nvPr>
            <p:ph type="pic" sz="quarter" idx="18"/>
          </p:nvPr>
        </p:nvSpPr>
        <p:spPr>
          <a:xfrm>
            <a:off x="3001369" y="4451221"/>
            <a:ext cx="1828800" cy="1828800"/>
          </a:xfrm>
          <a:prstGeom prst="rect">
            <a:avLst/>
          </a:prstGeom>
        </p:spPr>
        <p:txBody>
          <a:bodyPr>
            <a:normAutofit/>
          </a:bodyPr>
          <a:lstStyle>
            <a:lvl1pPr>
              <a:defRPr sz="1333"/>
            </a:lvl1pPr>
          </a:lstStyle>
          <a:p>
            <a:endParaRPr lang="id-ID"/>
          </a:p>
        </p:txBody>
      </p:sp>
      <p:sp>
        <p:nvSpPr>
          <p:cNvPr id="20" name="Picture Placeholder 6"/>
          <p:cNvSpPr>
            <a:spLocks noGrp="1"/>
          </p:cNvSpPr>
          <p:nvPr>
            <p:ph type="pic" sz="quarter" idx="19"/>
          </p:nvPr>
        </p:nvSpPr>
        <p:spPr>
          <a:xfrm>
            <a:off x="5177875" y="4451221"/>
            <a:ext cx="1828800" cy="1828800"/>
          </a:xfrm>
          <a:prstGeom prst="rect">
            <a:avLst/>
          </a:prstGeom>
        </p:spPr>
        <p:txBody>
          <a:bodyPr>
            <a:normAutofit/>
          </a:bodyPr>
          <a:lstStyle>
            <a:lvl1pPr>
              <a:defRPr sz="1333"/>
            </a:lvl1pPr>
          </a:lstStyle>
          <a:p>
            <a:endParaRPr lang="id-ID"/>
          </a:p>
        </p:txBody>
      </p:sp>
      <p:sp>
        <p:nvSpPr>
          <p:cNvPr id="21" name="Picture Placeholder 6"/>
          <p:cNvSpPr>
            <a:spLocks noGrp="1"/>
          </p:cNvSpPr>
          <p:nvPr>
            <p:ph type="pic" sz="quarter" idx="20"/>
          </p:nvPr>
        </p:nvSpPr>
        <p:spPr>
          <a:xfrm>
            <a:off x="7354381" y="4451221"/>
            <a:ext cx="1828800" cy="1828800"/>
          </a:xfrm>
          <a:prstGeom prst="rect">
            <a:avLst/>
          </a:prstGeom>
        </p:spPr>
        <p:txBody>
          <a:bodyPr>
            <a:normAutofit/>
          </a:bodyPr>
          <a:lstStyle>
            <a:lvl1pPr>
              <a:defRPr sz="1333"/>
            </a:lvl1pPr>
          </a:lstStyle>
          <a:p>
            <a:endParaRPr lang="id-ID"/>
          </a:p>
        </p:txBody>
      </p:sp>
      <p:sp>
        <p:nvSpPr>
          <p:cNvPr id="22" name="Picture Placeholder 6"/>
          <p:cNvSpPr>
            <a:spLocks noGrp="1"/>
          </p:cNvSpPr>
          <p:nvPr>
            <p:ph type="pic" sz="quarter" idx="21"/>
          </p:nvPr>
        </p:nvSpPr>
        <p:spPr>
          <a:xfrm>
            <a:off x="9530887" y="4444872"/>
            <a:ext cx="1828800" cy="1828800"/>
          </a:xfrm>
          <a:prstGeom prst="rect">
            <a:avLst/>
          </a:prstGeom>
        </p:spPr>
        <p:txBody>
          <a:bodyPr>
            <a:normAutofit/>
          </a:bodyPr>
          <a:lstStyle>
            <a:lvl1pPr>
              <a:defRPr sz="1333"/>
            </a:lvl1pPr>
          </a:lstStyle>
          <a:p>
            <a:endParaRPr lang="id-ID"/>
          </a:p>
        </p:txBody>
      </p:sp>
    </p:spTree>
    <p:extLst>
      <p:ext uri="{BB962C8B-B14F-4D97-AF65-F5344CB8AC3E}">
        <p14:creationId xmlns:p14="http://schemas.microsoft.com/office/powerpoint/2010/main" val="185529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1000"/>
                            </p:stCondLst>
                            <p:childTnLst>
                              <p:par>
                                <p:cTn id="22" presetID="53" presetClass="entr" presetSubtype="16" fill="hold" grpId="0" nodeType="afterEffect" nodePh="1">
                                  <p:stCondLst>
                                    <p:cond delay="0"/>
                                  </p:stCondLst>
                                  <p:endCondLst>
                                    <p:cond evt="begin" delay="0">
                                      <p:tn val="22"/>
                                    </p:cond>
                                  </p:end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1500"/>
                            </p:stCondLst>
                            <p:childTnLst>
                              <p:par>
                                <p:cTn id="28" presetID="53" presetClass="entr" presetSubtype="16" fill="hold" grpId="0" nodeType="afterEffect" nodePh="1">
                                  <p:stCondLst>
                                    <p:cond delay="0"/>
                                  </p:stCondLst>
                                  <p:endCondLst>
                                    <p:cond evt="begin" delay="0">
                                      <p:tn val="28"/>
                                    </p:cond>
                                  </p:end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2000"/>
                            </p:stCondLst>
                            <p:childTnLst>
                              <p:par>
                                <p:cTn id="34" presetID="53" presetClass="entr" presetSubtype="16" fill="hold" grpId="0" nodeType="afterEffect" nodePh="1">
                                  <p:stCondLst>
                                    <p:cond delay="0"/>
                                  </p:stCondLst>
                                  <p:endCondLst>
                                    <p:cond evt="begin" delay="0">
                                      <p:tn val="34"/>
                                    </p:cond>
                                  </p:end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2500"/>
                            </p:stCondLst>
                            <p:childTnLst>
                              <p:par>
                                <p:cTn id="40" presetID="53" presetClass="entr" presetSubtype="16" fill="hold" grpId="0" nodeType="afterEffect" nodePh="1">
                                  <p:stCondLst>
                                    <p:cond delay="0"/>
                                  </p:stCondLst>
                                  <p:endCondLst>
                                    <p:cond evt="begin" delay="0">
                                      <p:tn val="40"/>
                                    </p:cond>
                                  </p:end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9" grpId="0"/>
      <p:bldP spid="20" grpId="0"/>
      <p:bldP spid="21" grpId="0"/>
      <p:bldP spid="2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14" name="Picture Placeholder 6"/>
          <p:cNvSpPr>
            <a:spLocks noGrp="1"/>
          </p:cNvSpPr>
          <p:nvPr>
            <p:ph type="pic" sz="quarter" idx="14"/>
          </p:nvPr>
        </p:nvSpPr>
        <p:spPr>
          <a:xfrm>
            <a:off x="6217800" y="1860416"/>
            <a:ext cx="5136000" cy="4061409"/>
          </a:xfrm>
          <a:prstGeom prst="rect">
            <a:avLst/>
          </a:prstGeom>
        </p:spPr>
      </p:sp>
      <p:sp>
        <p:nvSpPr>
          <p:cNvPr id="15" name="Picture Placeholder 7"/>
          <p:cNvSpPr>
            <a:spLocks noGrp="1"/>
          </p:cNvSpPr>
          <p:nvPr>
            <p:ph type="pic" sz="quarter" idx="15"/>
          </p:nvPr>
        </p:nvSpPr>
        <p:spPr>
          <a:xfrm>
            <a:off x="838200" y="1860416"/>
            <a:ext cx="5136000" cy="4061409"/>
          </a:xfrm>
          <a:prstGeom prst="rect">
            <a:avLst/>
          </a:prstGeom>
        </p:spPr>
      </p:sp>
    </p:spTree>
    <p:extLst>
      <p:ext uri="{BB962C8B-B14F-4D97-AF65-F5344CB8AC3E}">
        <p14:creationId xmlns:p14="http://schemas.microsoft.com/office/powerpoint/2010/main" val="311383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15" name="Picture Placeholder 7"/>
          <p:cNvSpPr>
            <a:spLocks noGrp="1"/>
          </p:cNvSpPr>
          <p:nvPr>
            <p:ph type="pic" sz="quarter" idx="15"/>
          </p:nvPr>
        </p:nvSpPr>
        <p:spPr>
          <a:xfrm>
            <a:off x="0" y="1860417"/>
            <a:ext cx="12192000" cy="2152784"/>
          </a:xfrm>
          <a:prstGeom prst="rect">
            <a:avLst/>
          </a:prstGeom>
        </p:spPr>
      </p:sp>
    </p:spTree>
    <p:extLst>
      <p:ext uri="{BB962C8B-B14F-4D97-AF65-F5344CB8AC3E}">
        <p14:creationId xmlns:p14="http://schemas.microsoft.com/office/powerpoint/2010/main" val="30366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5" name="Picture Placeholder 14"/>
          <p:cNvSpPr>
            <a:spLocks noGrp="1"/>
          </p:cNvSpPr>
          <p:nvPr>
            <p:ph type="pic" sz="quarter" idx="10"/>
          </p:nvPr>
        </p:nvSpPr>
        <p:spPr>
          <a:xfrm>
            <a:off x="1119643" y="1998133"/>
            <a:ext cx="3206750" cy="3293005"/>
          </a:xfrm>
        </p:spPr>
        <p:txBody>
          <a:bodyPr>
            <a:normAutofit/>
          </a:bodyPr>
          <a:lstStyle>
            <a:lvl1pPr>
              <a:defRPr sz="1600">
                <a:solidFill>
                  <a:schemeClr val="tx2"/>
                </a:solidFill>
              </a:defRPr>
            </a:lvl1pPr>
          </a:lstStyle>
          <a:p>
            <a:endParaRPr lang="id-ID"/>
          </a:p>
        </p:txBody>
      </p:sp>
      <p:sp>
        <p:nvSpPr>
          <p:cNvPr id="6" name="Picture Placeholder 14"/>
          <p:cNvSpPr>
            <a:spLocks noGrp="1"/>
          </p:cNvSpPr>
          <p:nvPr>
            <p:ph type="pic" sz="quarter" idx="11"/>
          </p:nvPr>
        </p:nvSpPr>
        <p:spPr>
          <a:xfrm>
            <a:off x="4502336" y="1998133"/>
            <a:ext cx="3206750" cy="3293005"/>
          </a:xfrm>
        </p:spPr>
        <p:txBody>
          <a:bodyPr>
            <a:normAutofit/>
          </a:bodyPr>
          <a:lstStyle>
            <a:lvl1pPr>
              <a:defRPr sz="1600">
                <a:solidFill>
                  <a:schemeClr val="tx2"/>
                </a:solidFill>
              </a:defRPr>
            </a:lvl1pPr>
          </a:lstStyle>
          <a:p>
            <a:endParaRPr lang="id-ID"/>
          </a:p>
        </p:txBody>
      </p:sp>
      <p:sp>
        <p:nvSpPr>
          <p:cNvPr id="7" name="Picture Placeholder 14"/>
          <p:cNvSpPr>
            <a:spLocks noGrp="1"/>
          </p:cNvSpPr>
          <p:nvPr>
            <p:ph type="pic" sz="quarter" idx="13"/>
          </p:nvPr>
        </p:nvSpPr>
        <p:spPr>
          <a:xfrm>
            <a:off x="7882494" y="1998133"/>
            <a:ext cx="3206750" cy="3293005"/>
          </a:xfrm>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3729972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4" name="Picture Placeholder 3"/>
          <p:cNvSpPr>
            <a:spLocks noGrp="1"/>
          </p:cNvSpPr>
          <p:nvPr>
            <p:ph type="pic" sz="quarter" idx="10"/>
          </p:nvPr>
        </p:nvSpPr>
        <p:spPr>
          <a:xfrm>
            <a:off x="658813" y="2628737"/>
            <a:ext cx="1550987" cy="1549400"/>
          </a:xfrm>
        </p:spPr>
        <p:txBody>
          <a:bodyPr/>
          <a:lstStyle/>
          <a:p>
            <a:endParaRPr lang="en-US"/>
          </a:p>
        </p:txBody>
      </p:sp>
      <p:sp>
        <p:nvSpPr>
          <p:cNvPr id="13" name="Picture Placeholder 3"/>
          <p:cNvSpPr>
            <a:spLocks noGrp="1"/>
          </p:cNvSpPr>
          <p:nvPr>
            <p:ph type="pic" sz="quarter" idx="11"/>
          </p:nvPr>
        </p:nvSpPr>
        <p:spPr>
          <a:xfrm>
            <a:off x="9982704" y="2628737"/>
            <a:ext cx="1550987" cy="1549400"/>
          </a:xfrm>
        </p:spPr>
        <p:txBody>
          <a:bodyPr/>
          <a:lstStyle/>
          <a:p>
            <a:endParaRPr lang="en-US"/>
          </a:p>
        </p:txBody>
      </p:sp>
      <p:sp>
        <p:nvSpPr>
          <p:cNvPr id="14" name="Picture Placeholder 3"/>
          <p:cNvSpPr>
            <a:spLocks noGrp="1"/>
          </p:cNvSpPr>
          <p:nvPr>
            <p:ph type="pic" sz="quarter" idx="12"/>
          </p:nvPr>
        </p:nvSpPr>
        <p:spPr>
          <a:xfrm>
            <a:off x="2331119" y="2315682"/>
            <a:ext cx="2177738" cy="2175510"/>
          </a:xfrm>
        </p:spPr>
        <p:txBody>
          <a:bodyPr/>
          <a:lstStyle/>
          <a:p>
            <a:endParaRPr lang="en-US"/>
          </a:p>
        </p:txBody>
      </p:sp>
      <p:sp>
        <p:nvSpPr>
          <p:cNvPr id="15" name="Picture Placeholder 3"/>
          <p:cNvSpPr>
            <a:spLocks noGrp="1"/>
          </p:cNvSpPr>
          <p:nvPr>
            <p:ph type="pic" sz="quarter" idx="13"/>
          </p:nvPr>
        </p:nvSpPr>
        <p:spPr>
          <a:xfrm>
            <a:off x="7682427" y="2315682"/>
            <a:ext cx="2177738" cy="2175510"/>
          </a:xfrm>
        </p:spPr>
        <p:txBody>
          <a:bodyPr/>
          <a:lstStyle/>
          <a:p>
            <a:endParaRPr lang="en-US"/>
          </a:p>
        </p:txBody>
      </p:sp>
      <p:sp>
        <p:nvSpPr>
          <p:cNvPr id="16" name="Picture Placeholder 3"/>
          <p:cNvSpPr>
            <a:spLocks noGrp="1"/>
          </p:cNvSpPr>
          <p:nvPr>
            <p:ph type="pic" sz="quarter" idx="14"/>
          </p:nvPr>
        </p:nvSpPr>
        <p:spPr>
          <a:xfrm>
            <a:off x="4627655" y="1937321"/>
            <a:ext cx="2935235" cy="2932232"/>
          </a:xfrm>
        </p:spPr>
        <p:txBody>
          <a:bodyPr/>
          <a:lstStyle/>
          <a:p>
            <a:endParaRPr lang="en-US"/>
          </a:p>
        </p:txBody>
      </p:sp>
    </p:spTree>
    <p:extLst>
      <p:ext uri="{BB962C8B-B14F-4D97-AF65-F5344CB8AC3E}">
        <p14:creationId xmlns:p14="http://schemas.microsoft.com/office/powerpoint/2010/main" val="3027760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11" name="Picture Placeholder 3"/>
          <p:cNvSpPr>
            <a:spLocks noGrp="1"/>
          </p:cNvSpPr>
          <p:nvPr>
            <p:ph type="pic" sz="quarter" idx="14"/>
          </p:nvPr>
        </p:nvSpPr>
        <p:spPr>
          <a:xfrm>
            <a:off x="844735" y="2546920"/>
            <a:ext cx="1733365" cy="3091879"/>
          </a:xfrm>
        </p:spPr>
        <p:txBody>
          <a:bodyPr/>
          <a:lstStyle/>
          <a:p>
            <a:endParaRPr lang="en-US" dirty="0"/>
          </a:p>
        </p:txBody>
      </p:sp>
      <p:sp>
        <p:nvSpPr>
          <p:cNvPr id="12" name="Picture Placeholder 3"/>
          <p:cNvSpPr>
            <a:spLocks noGrp="1"/>
          </p:cNvSpPr>
          <p:nvPr>
            <p:ph type="pic" sz="quarter" idx="15"/>
          </p:nvPr>
        </p:nvSpPr>
        <p:spPr>
          <a:xfrm>
            <a:off x="6431556" y="2546920"/>
            <a:ext cx="1733365" cy="3091879"/>
          </a:xfrm>
        </p:spPr>
        <p:txBody>
          <a:bodyPr/>
          <a:lstStyle/>
          <a:p>
            <a:endParaRPr lang="en-US"/>
          </a:p>
        </p:txBody>
      </p:sp>
    </p:spTree>
    <p:extLst>
      <p:ext uri="{BB962C8B-B14F-4D97-AF65-F5344CB8AC3E}">
        <p14:creationId xmlns:p14="http://schemas.microsoft.com/office/powerpoint/2010/main" val="310125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294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12" name="Picture Placeholder 3"/>
          <p:cNvSpPr>
            <a:spLocks noGrp="1"/>
          </p:cNvSpPr>
          <p:nvPr>
            <p:ph type="pic" sz="quarter" idx="15"/>
          </p:nvPr>
        </p:nvSpPr>
        <p:spPr>
          <a:xfrm>
            <a:off x="0" y="0"/>
            <a:ext cx="12192000" cy="4933950"/>
          </a:xfrm>
        </p:spPr>
        <p:txBody>
          <a:bodyPr/>
          <a:lstStyle/>
          <a:p>
            <a:endParaRPr lang="en-US"/>
          </a:p>
        </p:txBody>
      </p:sp>
    </p:spTree>
    <p:extLst>
      <p:ext uri="{BB962C8B-B14F-4D97-AF65-F5344CB8AC3E}">
        <p14:creationId xmlns:p14="http://schemas.microsoft.com/office/powerpoint/2010/main" val="3619525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7400" y="654078"/>
            <a:ext cx="10515600" cy="831822"/>
          </a:xfrm>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398AD-A12B-4A9E-8567-222F6BB99C50}"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9" name="Picture Placeholder 8"/>
          <p:cNvSpPr>
            <a:spLocks noGrp="1"/>
          </p:cNvSpPr>
          <p:nvPr>
            <p:ph type="pic" sz="quarter" idx="13"/>
          </p:nvPr>
        </p:nvSpPr>
        <p:spPr>
          <a:xfrm>
            <a:off x="5803900" y="1943100"/>
            <a:ext cx="5549900" cy="3784600"/>
          </a:xfrm>
        </p:spPr>
        <p:txBody>
          <a:bodyPr/>
          <a:lstStyle/>
          <a:p>
            <a:endParaRPr lang="en-US"/>
          </a:p>
        </p:txBody>
      </p:sp>
    </p:spTree>
    <p:extLst>
      <p:ext uri="{BB962C8B-B14F-4D97-AF65-F5344CB8AC3E}">
        <p14:creationId xmlns:p14="http://schemas.microsoft.com/office/powerpoint/2010/main" val="402196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4" name="Date Placeholder 3"/>
          <p:cNvSpPr>
            <a:spLocks noGrp="1"/>
          </p:cNvSpPr>
          <p:nvPr>
            <p:ph type="dt" sz="half" idx="10"/>
          </p:nvPr>
        </p:nvSpPr>
        <p:spPr/>
        <p:txBody>
          <a:bodyPr/>
          <a:lstStyle/>
          <a:p>
            <a:fld id="{12D08E12-3B07-451C-8224-9206C16CB750}"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7" name="Picture Placeholder 3"/>
          <p:cNvSpPr>
            <a:spLocks noGrp="1"/>
          </p:cNvSpPr>
          <p:nvPr>
            <p:ph type="pic" sz="quarter" idx="15"/>
          </p:nvPr>
        </p:nvSpPr>
        <p:spPr>
          <a:xfrm>
            <a:off x="0" y="2301656"/>
            <a:ext cx="12192000" cy="2997854"/>
          </a:xfrm>
        </p:spPr>
        <p:txBody>
          <a:bodyPr>
            <a:normAutofit/>
          </a:bodyPr>
          <a:lstStyle>
            <a:lvl1pPr>
              <a:defRPr sz="1600">
                <a:solidFill>
                  <a:schemeClr val="tx1"/>
                </a:solidFill>
              </a:defRPr>
            </a:lvl1pPr>
          </a:lstStyle>
          <a:p>
            <a:endParaRPr lang="id-ID"/>
          </a:p>
        </p:txBody>
      </p:sp>
    </p:spTree>
    <p:extLst>
      <p:ext uri="{BB962C8B-B14F-4D97-AF65-F5344CB8AC3E}">
        <p14:creationId xmlns:p14="http://schemas.microsoft.com/office/powerpoint/2010/main" val="3399491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4" name="Date Placeholder 3"/>
          <p:cNvSpPr>
            <a:spLocks noGrp="1"/>
          </p:cNvSpPr>
          <p:nvPr>
            <p:ph type="dt" sz="half" idx="10"/>
          </p:nvPr>
        </p:nvSpPr>
        <p:spPr/>
        <p:txBody>
          <a:bodyPr/>
          <a:lstStyle/>
          <a:p>
            <a:fld id="{FE1A2B7F-F2C6-411A-9472-9646B0CFE122}"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7" name="Picture Placeholder 3"/>
          <p:cNvSpPr>
            <a:spLocks noGrp="1"/>
          </p:cNvSpPr>
          <p:nvPr>
            <p:ph type="pic" sz="quarter" idx="15"/>
          </p:nvPr>
        </p:nvSpPr>
        <p:spPr>
          <a:xfrm>
            <a:off x="0" y="0"/>
            <a:ext cx="12192000" cy="4127500"/>
          </a:xfrm>
        </p:spPr>
        <p:txBody>
          <a:bodyPr>
            <a:normAutofit/>
          </a:bodyPr>
          <a:lstStyle>
            <a:lvl1pPr>
              <a:defRPr sz="1600">
                <a:solidFill>
                  <a:schemeClr val="tx1"/>
                </a:solidFill>
              </a:defRPr>
            </a:lvl1pPr>
          </a:lstStyle>
          <a:p>
            <a:endParaRPr lang="id-ID"/>
          </a:p>
        </p:txBody>
      </p:sp>
      <p:sp>
        <p:nvSpPr>
          <p:cNvPr id="9" name="Picture Placeholder 8"/>
          <p:cNvSpPr>
            <a:spLocks noGrp="1"/>
          </p:cNvSpPr>
          <p:nvPr>
            <p:ph type="pic" sz="quarter" idx="16"/>
          </p:nvPr>
        </p:nvSpPr>
        <p:spPr>
          <a:xfrm>
            <a:off x="3670300" y="2222500"/>
            <a:ext cx="4864608" cy="3670300"/>
          </a:xfrm>
        </p:spPr>
        <p:txBody>
          <a:bodyPr/>
          <a:lstStyle/>
          <a:p>
            <a:endParaRPr lang="en-US"/>
          </a:p>
        </p:txBody>
      </p:sp>
    </p:spTree>
    <p:extLst>
      <p:ext uri="{BB962C8B-B14F-4D97-AF65-F5344CB8AC3E}">
        <p14:creationId xmlns:p14="http://schemas.microsoft.com/office/powerpoint/2010/main" val="2495679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Monitor">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4" name="Date Placeholder 3"/>
          <p:cNvSpPr>
            <a:spLocks noGrp="1"/>
          </p:cNvSpPr>
          <p:nvPr>
            <p:ph type="dt" sz="half" idx="10"/>
          </p:nvPr>
        </p:nvSpPr>
        <p:spPr/>
        <p:txBody>
          <a:bodyPr/>
          <a:lstStyle/>
          <a:p>
            <a:fld id="{66EED30B-D8A9-4920-AF30-347794423288}"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9" name="Picture Placeholder 8"/>
          <p:cNvSpPr>
            <a:spLocks noGrp="1"/>
          </p:cNvSpPr>
          <p:nvPr>
            <p:ph type="pic" sz="quarter" idx="16"/>
          </p:nvPr>
        </p:nvSpPr>
        <p:spPr>
          <a:xfrm>
            <a:off x="4175337" y="3084457"/>
            <a:ext cx="3913883" cy="2554343"/>
          </a:xfrm>
        </p:spPr>
        <p:txBody>
          <a:bodyPr/>
          <a:lstStyle/>
          <a:p>
            <a:endParaRPr lang="en-US"/>
          </a:p>
        </p:txBody>
      </p:sp>
      <p:sp>
        <p:nvSpPr>
          <p:cNvPr id="12" name="Picture Placeholder 8"/>
          <p:cNvSpPr>
            <a:spLocks noGrp="1"/>
          </p:cNvSpPr>
          <p:nvPr>
            <p:ph type="pic" sz="quarter" idx="17"/>
          </p:nvPr>
        </p:nvSpPr>
        <p:spPr>
          <a:xfrm>
            <a:off x="7427672" y="2950652"/>
            <a:ext cx="3765114" cy="2373823"/>
          </a:xfrm>
        </p:spPr>
        <p:txBody>
          <a:bodyPr/>
          <a:lstStyle/>
          <a:p>
            <a:endParaRPr lang="en-US" dirty="0"/>
          </a:p>
        </p:txBody>
      </p:sp>
      <p:sp>
        <p:nvSpPr>
          <p:cNvPr id="13" name="Picture Placeholder 8"/>
          <p:cNvSpPr>
            <a:spLocks noGrp="1"/>
          </p:cNvSpPr>
          <p:nvPr>
            <p:ph type="pic" sz="quarter" idx="18"/>
          </p:nvPr>
        </p:nvSpPr>
        <p:spPr>
          <a:xfrm>
            <a:off x="1057349" y="2950652"/>
            <a:ext cx="3724201" cy="2373823"/>
          </a:xfrm>
        </p:spPr>
        <p:txBody>
          <a:bodyPr/>
          <a:lstStyle/>
          <a:p>
            <a:endParaRPr lang="en-US"/>
          </a:p>
        </p:txBody>
      </p:sp>
    </p:spTree>
    <p:extLst>
      <p:ext uri="{BB962C8B-B14F-4D97-AF65-F5344CB8AC3E}">
        <p14:creationId xmlns:p14="http://schemas.microsoft.com/office/powerpoint/2010/main" val="1378498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4" name="Date Placeholder 3"/>
          <p:cNvSpPr>
            <a:spLocks noGrp="1"/>
          </p:cNvSpPr>
          <p:nvPr>
            <p:ph type="dt" sz="half" idx="10"/>
          </p:nvPr>
        </p:nvSpPr>
        <p:spPr/>
        <p:txBody>
          <a:bodyPr/>
          <a:lstStyle/>
          <a:p>
            <a:fld id="{765496F0-EB08-400B-8E26-455F661D60F8}"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17" name="Picture Placeholder 13"/>
          <p:cNvSpPr>
            <a:spLocks noGrp="1"/>
          </p:cNvSpPr>
          <p:nvPr>
            <p:ph type="pic" sz="quarter" idx="20"/>
          </p:nvPr>
        </p:nvSpPr>
        <p:spPr>
          <a:xfrm>
            <a:off x="3639219" y="2061280"/>
            <a:ext cx="2268406" cy="2468880"/>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975336" y="2061280"/>
            <a:ext cx="2268406" cy="2468880"/>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18"/>
          </p:nvPr>
        </p:nvSpPr>
        <p:spPr>
          <a:xfrm>
            <a:off x="8966987" y="2061280"/>
            <a:ext cx="2268406" cy="2468880"/>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0" name="Picture Placeholder 13"/>
          <p:cNvSpPr>
            <a:spLocks noGrp="1"/>
          </p:cNvSpPr>
          <p:nvPr>
            <p:ph type="pic" sz="quarter" idx="19"/>
          </p:nvPr>
        </p:nvSpPr>
        <p:spPr>
          <a:xfrm>
            <a:off x="6303104" y="2061280"/>
            <a:ext cx="2268406" cy="2468880"/>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819870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4" name="Date Placeholder 3"/>
          <p:cNvSpPr>
            <a:spLocks noGrp="1"/>
          </p:cNvSpPr>
          <p:nvPr>
            <p:ph type="dt" sz="half" idx="10"/>
          </p:nvPr>
        </p:nvSpPr>
        <p:spPr/>
        <p:txBody>
          <a:bodyPr/>
          <a:lstStyle/>
          <a:p>
            <a:fld id="{B8E6B6C8-176D-46BC-A9B6-D9FD394EFEDA}"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10" name="Picture Placeholder 9"/>
          <p:cNvSpPr>
            <a:spLocks noGrp="1"/>
          </p:cNvSpPr>
          <p:nvPr>
            <p:ph type="pic" sz="quarter" idx="16"/>
          </p:nvPr>
        </p:nvSpPr>
        <p:spPr>
          <a:xfrm>
            <a:off x="914400" y="1711438"/>
            <a:ext cx="3328416" cy="2560320"/>
          </a:xfrm>
        </p:spPr>
        <p:txBody>
          <a:bodyPr/>
          <a:lstStyle/>
          <a:p>
            <a:endParaRPr lang="en-US"/>
          </a:p>
        </p:txBody>
      </p:sp>
      <p:sp>
        <p:nvSpPr>
          <p:cNvPr id="11" name="Picture Placeholder 9"/>
          <p:cNvSpPr>
            <a:spLocks noGrp="1"/>
          </p:cNvSpPr>
          <p:nvPr>
            <p:ph type="pic" sz="quarter" idx="17"/>
          </p:nvPr>
        </p:nvSpPr>
        <p:spPr>
          <a:xfrm>
            <a:off x="4431792" y="1711438"/>
            <a:ext cx="3328416" cy="2560320"/>
          </a:xfrm>
        </p:spPr>
        <p:txBody>
          <a:bodyPr/>
          <a:lstStyle/>
          <a:p>
            <a:endParaRPr lang="en-US"/>
          </a:p>
        </p:txBody>
      </p:sp>
      <p:sp>
        <p:nvSpPr>
          <p:cNvPr id="12" name="Picture Placeholder 9"/>
          <p:cNvSpPr>
            <a:spLocks noGrp="1"/>
          </p:cNvSpPr>
          <p:nvPr>
            <p:ph type="pic" sz="quarter" idx="18"/>
          </p:nvPr>
        </p:nvSpPr>
        <p:spPr>
          <a:xfrm>
            <a:off x="7949184" y="1711438"/>
            <a:ext cx="3328416" cy="2560320"/>
          </a:xfrm>
        </p:spPr>
        <p:txBody>
          <a:bodyPr/>
          <a:lstStyle/>
          <a:p>
            <a:endParaRPr lang="en-US"/>
          </a:p>
        </p:txBody>
      </p:sp>
    </p:spTree>
    <p:extLst>
      <p:ext uri="{BB962C8B-B14F-4D97-AF65-F5344CB8AC3E}">
        <p14:creationId xmlns:p14="http://schemas.microsoft.com/office/powerpoint/2010/main" val="2458881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
        <p:nvSpPr>
          <p:cNvPr id="4" name="Date Placeholder 3"/>
          <p:cNvSpPr>
            <a:spLocks noGrp="1"/>
          </p:cNvSpPr>
          <p:nvPr>
            <p:ph type="dt" sz="half" idx="10"/>
          </p:nvPr>
        </p:nvSpPr>
        <p:spPr/>
        <p:txBody>
          <a:bodyPr/>
          <a:lstStyle/>
          <a:p>
            <a:fld id="{598DA807-36D0-487D-9AA5-4CD4B8A0C041}"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10" name="Picture Placeholder 2"/>
          <p:cNvSpPr>
            <a:spLocks noGrp="1"/>
          </p:cNvSpPr>
          <p:nvPr>
            <p:ph type="pic" sz="quarter" idx="16"/>
          </p:nvPr>
        </p:nvSpPr>
        <p:spPr>
          <a:xfrm>
            <a:off x="838200" y="2031999"/>
            <a:ext cx="2560320" cy="3730625"/>
          </a:xfrm>
          <a:prstGeom prst="rect">
            <a:avLst/>
          </a:prstGeom>
          <a:noFill/>
        </p:spPr>
        <p:txBody>
          <a:bodyPr/>
          <a:lstStyle>
            <a:lvl1pPr marL="0" indent="0">
              <a:buNone/>
              <a:defRPr sz="1000"/>
            </a:lvl1pPr>
          </a:lstStyle>
          <a:p>
            <a:endParaRPr lang="en-US"/>
          </a:p>
        </p:txBody>
      </p:sp>
      <p:sp>
        <p:nvSpPr>
          <p:cNvPr id="11" name="Picture Placeholder 2"/>
          <p:cNvSpPr>
            <a:spLocks noGrp="1"/>
          </p:cNvSpPr>
          <p:nvPr>
            <p:ph type="pic" sz="quarter" idx="17"/>
          </p:nvPr>
        </p:nvSpPr>
        <p:spPr>
          <a:xfrm>
            <a:off x="6305450" y="2031999"/>
            <a:ext cx="2560320" cy="3730625"/>
          </a:xfrm>
          <a:prstGeom prst="rect">
            <a:avLst/>
          </a:prstGeom>
          <a:noFill/>
        </p:spPr>
        <p:txBody>
          <a:bodyPr/>
          <a:lstStyle>
            <a:lvl1pPr marL="0" indent="0">
              <a:buNone/>
              <a:defRPr sz="1000"/>
            </a:lvl1pPr>
          </a:lstStyle>
          <a:p>
            <a:endParaRPr lang="en-US"/>
          </a:p>
        </p:txBody>
      </p:sp>
    </p:spTree>
    <p:extLst>
      <p:ext uri="{BB962C8B-B14F-4D97-AF65-F5344CB8AC3E}">
        <p14:creationId xmlns:p14="http://schemas.microsoft.com/office/powerpoint/2010/main" val="3602241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11178"/>
            <a:ext cx="10515600" cy="831822"/>
          </a:xfrm>
        </p:spPr>
        <p:txBody>
          <a:bodyPr/>
          <a:lstStyle>
            <a:lvl1pPr algn="ctr">
              <a:defRPr b="1"/>
            </a:lvl1pPr>
          </a:lstStyle>
          <a:p>
            <a:r>
              <a:rPr lang="en-US"/>
              <a:t>Click to edit Master title style</a:t>
            </a:r>
          </a:p>
        </p:txBody>
      </p:sp>
      <p:sp>
        <p:nvSpPr>
          <p:cNvPr id="4" name="Date Placeholder 3"/>
          <p:cNvSpPr>
            <a:spLocks noGrp="1"/>
          </p:cNvSpPr>
          <p:nvPr>
            <p:ph type="dt" sz="half" idx="10"/>
          </p:nvPr>
        </p:nvSpPr>
        <p:spPr/>
        <p:txBody>
          <a:bodyPr/>
          <a:lstStyle/>
          <a:p>
            <a:fld id="{0A0C887C-73FC-4AD3-A923-8FE13A00B104}"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15" name="Picture Placeholder 14"/>
          <p:cNvSpPr>
            <a:spLocks noGrp="1"/>
          </p:cNvSpPr>
          <p:nvPr>
            <p:ph type="pic" sz="quarter" idx="13"/>
          </p:nvPr>
        </p:nvSpPr>
        <p:spPr>
          <a:xfrm>
            <a:off x="6591300" y="3530600"/>
            <a:ext cx="1188720" cy="1188720"/>
          </a:xfrm>
        </p:spPr>
        <p:txBody>
          <a:bodyPr/>
          <a:lstStyle/>
          <a:p>
            <a:endParaRPr lang="en-US"/>
          </a:p>
        </p:txBody>
      </p:sp>
      <p:sp>
        <p:nvSpPr>
          <p:cNvPr id="16" name="Picture Placeholder 14"/>
          <p:cNvSpPr>
            <a:spLocks noGrp="1"/>
          </p:cNvSpPr>
          <p:nvPr>
            <p:ph type="pic" sz="quarter" idx="14"/>
          </p:nvPr>
        </p:nvSpPr>
        <p:spPr>
          <a:xfrm>
            <a:off x="7950200" y="3530600"/>
            <a:ext cx="1188720" cy="1188720"/>
          </a:xfrm>
        </p:spPr>
        <p:txBody>
          <a:bodyPr/>
          <a:lstStyle/>
          <a:p>
            <a:endParaRPr lang="en-US"/>
          </a:p>
        </p:txBody>
      </p:sp>
      <p:sp>
        <p:nvSpPr>
          <p:cNvPr id="17" name="Picture Placeholder 14"/>
          <p:cNvSpPr>
            <a:spLocks noGrp="1"/>
          </p:cNvSpPr>
          <p:nvPr>
            <p:ph type="pic" sz="quarter" idx="15"/>
          </p:nvPr>
        </p:nvSpPr>
        <p:spPr>
          <a:xfrm>
            <a:off x="9309100" y="3526547"/>
            <a:ext cx="1188720" cy="1188720"/>
          </a:xfrm>
        </p:spPr>
        <p:txBody>
          <a:bodyPr/>
          <a:lstStyle/>
          <a:p>
            <a:endParaRPr lang="en-US"/>
          </a:p>
        </p:txBody>
      </p:sp>
    </p:spTree>
    <p:extLst>
      <p:ext uri="{BB962C8B-B14F-4D97-AF65-F5344CB8AC3E}">
        <p14:creationId xmlns:p14="http://schemas.microsoft.com/office/powerpoint/2010/main" val="670248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11178"/>
            <a:ext cx="10515600" cy="831822"/>
          </a:xfrm>
        </p:spPr>
        <p:txBody>
          <a:bodyPr/>
          <a:lstStyle>
            <a:lvl1pPr algn="ct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DF914-6A93-4C07-9EFD-B0A612FCD7EE}"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Tree>
    <p:extLst>
      <p:ext uri="{BB962C8B-B14F-4D97-AF65-F5344CB8AC3E}">
        <p14:creationId xmlns:p14="http://schemas.microsoft.com/office/powerpoint/2010/main" val="366861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1925" y="173038"/>
            <a:ext cx="6157913" cy="6511925"/>
          </a:xfrm>
        </p:spPr>
        <p:txBody>
          <a:bodyPr/>
          <a:lstStyle/>
          <a:p>
            <a:endParaRPr lang="id-ID"/>
          </a:p>
        </p:txBody>
      </p:sp>
    </p:spTree>
    <p:extLst>
      <p:ext uri="{BB962C8B-B14F-4D97-AF65-F5344CB8AC3E}">
        <p14:creationId xmlns:p14="http://schemas.microsoft.com/office/powerpoint/2010/main" val="888586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38375" y="1504950"/>
            <a:ext cx="3390900" cy="1528763"/>
          </a:xfrm>
        </p:spPr>
        <p:txBody>
          <a:bodyPr/>
          <a:lstStyle/>
          <a:p>
            <a:endParaRPr lang="en-US"/>
          </a:p>
        </p:txBody>
      </p:sp>
      <p:sp>
        <p:nvSpPr>
          <p:cNvPr id="18" name="Picture Placeholder 15"/>
          <p:cNvSpPr>
            <a:spLocks noGrp="1"/>
          </p:cNvSpPr>
          <p:nvPr>
            <p:ph type="pic" sz="quarter" idx="11"/>
          </p:nvPr>
        </p:nvSpPr>
        <p:spPr>
          <a:xfrm>
            <a:off x="6496050" y="3076575"/>
            <a:ext cx="1943100" cy="1528763"/>
          </a:xfrm>
        </p:spPr>
        <p:txBody>
          <a:bodyPr/>
          <a:lstStyle/>
          <a:p>
            <a:endParaRPr lang="en-US"/>
          </a:p>
        </p:txBody>
      </p:sp>
    </p:spTree>
    <p:extLst>
      <p:ext uri="{BB962C8B-B14F-4D97-AF65-F5344CB8AC3E}">
        <p14:creationId xmlns:p14="http://schemas.microsoft.com/office/powerpoint/2010/main" val="3795403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yout">
    <p:spTree>
      <p:nvGrpSpPr>
        <p:cNvPr id="1" name=""/>
        <p:cNvGrpSpPr/>
        <p:nvPr/>
      </p:nvGrpSpPr>
      <p:grpSpPr>
        <a:xfrm>
          <a:off x="0" y="0"/>
          <a:ext cx="0" cy="0"/>
          <a:chOff x="0" y="0"/>
          <a:chExt cx="0" cy="0"/>
        </a:xfrm>
      </p:grpSpPr>
      <p:sp>
        <p:nvSpPr>
          <p:cNvPr id="2" name="Title 1"/>
          <p:cNvSpPr>
            <a:spLocks noGrp="1"/>
          </p:cNvSpPr>
          <p:nvPr>
            <p:ph type="title"/>
          </p:nvPr>
        </p:nvSpPr>
        <p:spPr>
          <a:xfrm>
            <a:off x="397400" y="654078"/>
            <a:ext cx="10515600" cy="831822"/>
          </a:xfrm>
        </p:spPr>
        <p:txBody>
          <a:bodyPr/>
          <a:lstStyle>
            <a:lvl1pPr>
              <a:defRPr b="1"/>
            </a:lvl1pPr>
          </a:lstStyle>
          <a:p>
            <a:r>
              <a:rPr lang="en-US"/>
              <a:t>Click to edit Master title style</a:t>
            </a:r>
          </a:p>
        </p:txBody>
      </p:sp>
      <p:sp>
        <p:nvSpPr>
          <p:cNvPr id="4" name="Date Placeholder 3"/>
          <p:cNvSpPr>
            <a:spLocks noGrp="1"/>
          </p:cNvSpPr>
          <p:nvPr>
            <p:ph type="dt" sz="half" idx="10"/>
          </p:nvPr>
        </p:nvSpPr>
        <p:spPr/>
        <p:txBody>
          <a:bodyPr/>
          <a:lstStyle/>
          <a:p>
            <a:fld id="{7096A4AE-7FA9-49A5-BDAF-401A3FC5BAB4}"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17" name="Picture Placeholder 16"/>
          <p:cNvSpPr>
            <a:spLocks noGrp="1"/>
          </p:cNvSpPr>
          <p:nvPr>
            <p:ph type="pic" sz="quarter" idx="13"/>
          </p:nvPr>
        </p:nvSpPr>
        <p:spPr>
          <a:xfrm>
            <a:off x="577850" y="1699434"/>
            <a:ext cx="3338268" cy="2171700"/>
          </a:xfrm>
        </p:spPr>
        <p:txBody>
          <a:bodyPr/>
          <a:lstStyle/>
          <a:p>
            <a:endParaRPr lang="en-US"/>
          </a:p>
        </p:txBody>
      </p:sp>
      <p:sp>
        <p:nvSpPr>
          <p:cNvPr id="18" name="Picture Placeholder 16"/>
          <p:cNvSpPr>
            <a:spLocks noGrp="1"/>
          </p:cNvSpPr>
          <p:nvPr>
            <p:ph type="pic" sz="quarter" idx="14"/>
          </p:nvPr>
        </p:nvSpPr>
        <p:spPr>
          <a:xfrm>
            <a:off x="4169744" y="1699434"/>
            <a:ext cx="3338268" cy="2171700"/>
          </a:xfrm>
        </p:spPr>
        <p:txBody>
          <a:bodyPr/>
          <a:lstStyle/>
          <a:p>
            <a:endParaRPr lang="en-US"/>
          </a:p>
        </p:txBody>
      </p:sp>
      <p:sp>
        <p:nvSpPr>
          <p:cNvPr id="19" name="Picture Placeholder 16"/>
          <p:cNvSpPr>
            <a:spLocks noGrp="1"/>
          </p:cNvSpPr>
          <p:nvPr>
            <p:ph type="pic" sz="quarter" idx="15"/>
          </p:nvPr>
        </p:nvSpPr>
        <p:spPr>
          <a:xfrm>
            <a:off x="7819263" y="1699434"/>
            <a:ext cx="3338268" cy="2171700"/>
          </a:xfrm>
        </p:spPr>
        <p:txBody>
          <a:bodyPr/>
          <a:lstStyle/>
          <a:p>
            <a:endParaRPr lang="en-US"/>
          </a:p>
        </p:txBody>
      </p:sp>
    </p:spTree>
    <p:extLst>
      <p:ext uri="{BB962C8B-B14F-4D97-AF65-F5344CB8AC3E}">
        <p14:creationId xmlns:p14="http://schemas.microsoft.com/office/powerpoint/2010/main" val="1256520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7400" y="654078"/>
            <a:ext cx="10515600" cy="831822"/>
          </a:xfrm>
        </p:spPr>
        <p:txBody>
          <a:bodyPr/>
          <a:lstStyle>
            <a:lvl1pPr>
              <a:defRPr b="1"/>
            </a:lvl1pPr>
          </a:lstStyle>
          <a:p>
            <a:r>
              <a:rPr lang="en-US"/>
              <a:t>Click to edit Master title style</a:t>
            </a:r>
          </a:p>
        </p:txBody>
      </p:sp>
      <p:sp>
        <p:nvSpPr>
          <p:cNvPr id="3" name="Content Placeholder 2"/>
          <p:cNvSpPr>
            <a:spLocks noGrp="1"/>
          </p:cNvSpPr>
          <p:nvPr>
            <p:ph idx="1"/>
          </p:nvPr>
        </p:nvSpPr>
        <p:spPr>
          <a:xfrm>
            <a:off x="437314" y="1825625"/>
            <a:ext cx="52668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977A5-653A-4A72-942E-D9CB0BD04251}"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7" name="Picture Placeholder 7"/>
          <p:cNvSpPr>
            <a:spLocks noGrp="1"/>
          </p:cNvSpPr>
          <p:nvPr>
            <p:ph type="pic" sz="quarter" idx="13"/>
          </p:nvPr>
        </p:nvSpPr>
        <p:spPr>
          <a:xfrm>
            <a:off x="6066970" y="0"/>
            <a:ext cx="6125029" cy="6858000"/>
          </a:xfrm>
        </p:spPr>
        <p:txBody>
          <a:bodyPr/>
          <a:lstStyle/>
          <a:p>
            <a:endParaRPr lang="en-US"/>
          </a:p>
        </p:txBody>
      </p:sp>
    </p:spTree>
    <p:extLst>
      <p:ext uri="{BB962C8B-B14F-4D97-AF65-F5344CB8AC3E}">
        <p14:creationId xmlns:p14="http://schemas.microsoft.com/office/powerpoint/2010/main" val="2743724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39058F3-C6C1-41B6-9836-04A9E11BF978}"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7" name="Picture Placeholder 7"/>
          <p:cNvSpPr>
            <a:spLocks noGrp="1"/>
          </p:cNvSpPr>
          <p:nvPr>
            <p:ph type="pic" sz="quarter" idx="13"/>
          </p:nvPr>
        </p:nvSpPr>
        <p:spPr>
          <a:xfrm>
            <a:off x="6616700" y="0"/>
            <a:ext cx="5575299" cy="6858000"/>
          </a:xfrm>
        </p:spPr>
        <p:txBody>
          <a:bodyPr/>
          <a:lstStyle/>
          <a:p>
            <a:endParaRPr lang="en-US"/>
          </a:p>
        </p:txBody>
      </p:sp>
    </p:spTree>
    <p:extLst>
      <p:ext uri="{BB962C8B-B14F-4D97-AF65-F5344CB8AC3E}">
        <p14:creationId xmlns:p14="http://schemas.microsoft.com/office/powerpoint/2010/main" val="975614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nd with Smartphone">
    <p:spTree>
      <p:nvGrpSpPr>
        <p:cNvPr id="1" name=""/>
        <p:cNvGrpSpPr/>
        <p:nvPr/>
      </p:nvGrpSpPr>
      <p:grpSpPr>
        <a:xfrm>
          <a:off x="0" y="0"/>
          <a:ext cx="0" cy="0"/>
          <a:chOff x="0" y="0"/>
          <a:chExt cx="0" cy="0"/>
        </a:xfrm>
      </p:grpSpPr>
      <p:sp>
        <p:nvSpPr>
          <p:cNvPr id="2" name="Title 1"/>
          <p:cNvSpPr>
            <a:spLocks noGrp="1"/>
          </p:cNvSpPr>
          <p:nvPr>
            <p:ph type="title"/>
          </p:nvPr>
        </p:nvSpPr>
        <p:spPr>
          <a:xfrm>
            <a:off x="397400" y="1603389"/>
            <a:ext cx="10515600" cy="831822"/>
          </a:xfrm>
        </p:spPr>
        <p:txBody>
          <a:bodyPr/>
          <a:lstStyle>
            <a:lvl1pPr>
              <a:defRPr b="1"/>
            </a:lvl1pPr>
          </a:lstStyle>
          <a:p>
            <a:r>
              <a:rPr lang="en-US"/>
              <a:t>Click to edit Master title style</a:t>
            </a:r>
          </a:p>
        </p:txBody>
      </p:sp>
      <p:sp>
        <p:nvSpPr>
          <p:cNvPr id="4" name="Date Placeholder 3"/>
          <p:cNvSpPr>
            <a:spLocks noGrp="1"/>
          </p:cNvSpPr>
          <p:nvPr>
            <p:ph type="dt" sz="half" idx="10"/>
          </p:nvPr>
        </p:nvSpPr>
        <p:spPr/>
        <p:txBody>
          <a:bodyPr/>
          <a:lstStyle/>
          <a:p>
            <a:fld id="{AAC7DFC5-DD60-4B81-9CC6-6E1D11AEE216}"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7" name="Picture Placeholder 7"/>
          <p:cNvSpPr>
            <a:spLocks noGrp="1"/>
          </p:cNvSpPr>
          <p:nvPr>
            <p:ph type="pic" sz="quarter" idx="13"/>
          </p:nvPr>
        </p:nvSpPr>
        <p:spPr>
          <a:xfrm>
            <a:off x="7429501" y="1069989"/>
            <a:ext cx="2501900" cy="4213211"/>
          </a:xfrm>
        </p:spPr>
        <p:txBody>
          <a:bodyPr/>
          <a:lstStyle/>
          <a:p>
            <a:endParaRPr lang="en-US"/>
          </a:p>
        </p:txBody>
      </p:sp>
    </p:spTree>
    <p:extLst>
      <p:ext uri="{BB962C8B-B14F-4D97-AF65-F5344CB8AC3E}">
        <p14:creationId xmlns:p14="http://schemas.microsoft.com/office/powerpoint/2010/main" val="580642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Picture">
    <p:spTree>
      <p:nvGrpSpPr>
        <p:cNvPr id="1" name=""/>
        <p:cNvGrpSpPr/>
        <p:nvPr/>
      </p:nvGrpSpPr>
      <p:grpSpPr>
        <a:xfrm>
          <a:off x="0" y="0"/>
          <a:ext cx="0" cy="0"/>
          <a:chOff x="0" y="0"/>
          <a:chExt cx="0" cy="0"/>
        </a:xfrm>
      </p:grpSpPr>
      <p:sp>
        <p:nvSpPr>
          <p:cNvPr id="2" name="Title 1"/>
          <p:cNvSpPr>
            <a:spLocks noGrp="1"/>
          </p:cNvSpPr>
          <p:nvPr>
            <p:ph type="title"/>
          </p:nvPr>
        </p:nvSpPr>
        <p:spPr>
          <a:xfrm>
            <a:off x="437314" y="654078"/>
            <a:ext cx="5876400" cy="831822"/>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37314" y="1825625"/>
            <a:ext cx="52668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1EDC6-D207-4700-A573-4DFF1E098DFD}"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7" name="Picture Placeholder 7"/>
          <p:cNvSpPr>
            <a:spLocks noGrp="1"/>
          </p:cNvSpPr>
          <p:nvPr>
            <p:ph type="pic" sz="quarter" idx="13"/>
          </p:nvPr>
        </p:nvSpPr>
        <p:spPr>
          <a:xfrm>
            <a:off x="8199" y="0"/>
            <a:ext cx="6125029" cy="6858000"/>
          </a:xfrm>
        </p:spPr>
        <p:txBody>
          <a:bodyPr/>
          <a:lstStyle/>
          <a:p>
            <a:endParaRPr lang="en-US"/>
          </a:p>
        </p:txBody>
      </p:sp>
    </p:spTree>
    <p:extLst>
      <p:ext uri="{BB962C8B-B14F-4D97-AF65-F5344CB8AC3E}">
        <p14:creationId xmlns:p14="http://schemas.microsoft.com/office/powerpoint/2010/main" val="2834487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6315600" y="654078"/>
            <a:ext cx="5876400" cy="831822"/>
          </a:xfrm>
        </p:spPr>
        <p:txBody>
          <a:bodyPr/>
          <a:lstStyle>
            <a:lvl1pPr>
              <a:defRPr b="1"/>
            </a:lvl1pPr>
          </a:lstStyle>
          <a:p>
            <a:r>
              <a:rPr lang="en-US"/>
              <a:t>Click to edit Master title style</a:t>
            </a:r>
          </a:p>
        </p:txBody>
      </p:sp>
      <p:sp>
        <p:nvSpPr>
          <p:cNvPr id="8" name="Picture Placeholder 7"/>
          <p:cNvSpPr>
            <a:spLocks noGrp="1"/>
          </p:cNvSpPr>
          <p:nvPr>
            <p:ph type="pic" sz="quarter" idx="14"/>
          </p:nvPr>
        </p:nvSpPr>
        <p:spPr>
          <a:xfrm>
            <a:off x="71" y="0"/>
            <a:ext cx="3073329" cy="6858000"/>
          </a:xfrm>
        </p:spPr>
        <p:txBody>
          <a:bodyPr/>
          <a:lstStyle/>
          <a:p>
            <a:endParaRPr lang="en-US"/>
          </a:p>
        </p:txBody>
      </p:sp>
      <p:sp>
        <p:nvSpPr>
          <p:cNvPr id="9" name="Picture Placeholder 7"/>
          <p:cNvSpPr>
            <a:spLocks noGrp="1"/>
          </p:cNvSpPr>
          <p:nvPr>
            <p:ph type="pic" sz="quarter" idx="15"/>
          </p:nvPr>
        </p:nvSpPr>
        <p:spPr>
          <a:xfrm>
            <a:off x="3094228" y="0"/>
            <a:ext cx="3073329" cy="3419856"/>
          </a:xfrm>
        </p:spPr>
        <p:txBody>
          <a:bodyPr/>
          <a:lstStyle/>
          <a:p>
            <a:endParaRPr lang="en-US"/>
          </a:p>
        </p:txBody>
      </p:sp>
      <p:sp>
        <p:nvSpPr>
          <p:cNvPr id="10" name="Picture Placeholder 7"/>
          <p:cNvSpPr>
            <a:spLocks noGrp="1"/>
          </p:cNvSpPr>
          <p:nvPr>
            <p:ph type="pic" sz="quarter" idx="16"/>
          </p:nvPr>
        </p:nvSpPr>
        <p:spPr>
          <a:xfrm>
            <a:off x="3094228" y="3441700"/>
            <a:ext cx="3073329" cy="3419856"/>
          </a:xfrm>
        </p:spPr>
        <p:txBody>
          <a:bodyPr/>
          <a:lstStyle/>
          <a:p>
            <a:endParaRPr lang="en-US"/>
          </a:p>
        </p:txBody>
      </p:sp>
    </p:spTree>
    <p:extLst>
      <p:ext uri="{BB962C8B-B14F-4D97-AF65-F5344CB8AC3E}">
        <p14:creationId xmlns:p14="http://schemas.microsoft.com/office/powerpoint/2010/main" val="3358186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t Mockup">
    <p:spTree>
      <p:nvGrpSpPr>
        <p:cNvPr id="1" name=""/>
        <p:cNvGrpSpPr/>
        <p:nvPr/>
      </p:nvGrpSpPr>
      <p:grpSpPr>
        <a:xfrm>
          <a:off x="0" y="0"/>
          <a:ext cx="0" cy="0"/>
          <a:chOff x="0" y="0"/>
          <a:chExt cx="0" cy="0"/>
        </a:xfrm>
      </p:grpSpPr>
      <p:sp>
        <p:nvSpPr>
          <p:cNvPr id="9" name="Picture Placeholder 7"/>
          <p:cNvSpPr>
            <a:spLocks noGrp="1"/>
          </p:cNvSpPr>
          <p:nvPr>
            <p:ph type="pic" sz="quarter" idx="15"/>
          </p:nvPr>
        </p:nvSpPr>
        <p:spPr>
          <a:xfrm>
            <a:off x="998728" y="1069988"/>
            <a:ext cx="3776472" cy="4886311"/>
          </a:xfrm>
        </p:spPr>
        <p:txBody>
          <a:bodyPr/>
          <a:lstStyle/>
          <a:p>
            <a:endParaRPr lang="en-US"/>
          </a:p>
        </p:txBody>
      </p:sp>
    </p:spTree>
    <p:extLst>
      <p:ext uri="{BB962C8B-B14F-4D97-AF65-F5344CB8AC3E}">
        <p14:creationId xmlns:p14="http://schemas.microsoft.com/office/powerpoint/2010/main" val="903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4" name="Picture Placeholder 7"/>
          <p:cNvSpPr>
            <a:spLocks noGrp="1"/>
          </p:cNvSpPr>
          <p:nvPr>
            <p:ph type="pic" sz="quarter" idx="16"/>
          </p:nvPr>
        </p:nvSpPr>
        <p:spPr>
          <a:xfrm>
            <a:off x="0" y="14322"/>
            <a:ext cx="5289258" cy="6843678"/>
          </a:xfrm>
        </p:spPr>
        <p:txBody>
          <a:bodyPr/>
          <a:lstStyle/>
          <a:p>
            <a:endParaRPr lang="en-US"/>
          </a:p>
        </p:txBody>
      </p:sp>
      <p:sp>
        <p:nvSpPr>
          <p:cNvPr id="9" name="Picture Placeholder 7"/>
          <p:cNvSpPr>
            <a:spLocks noGrp="1"/>
          </p:cNvSpPr>
          <p:nvPr>
            <p:ph type="pic" sz="quarter" idx="15"/>
          </p:nvPr>
        </p:nvSpPr>
        <p:spPr>
          <a:xfrm>
            <a:off x="1113028" y="2616201"/>
            <a:ext cx="5008372" cy="3136900"/>
          </a:xfrm>
        </p:spPr>
        <p:txBody>
          <a:bodyPr/>
          <a:lstStyle/>
          <a:p>
            <a:endParaRPr lang="en-US"/>
          </a:p>
        </p:txBody>
      </p:sp>
    </p:spTree>
    <p:extLst>
      <p:ext uri="{BB962C8B-B14F-4D97-AF65-F5344CB8AC3E}">
        <p14:creationId xmlns:p14="http://schemas.microsoft.com/office/powerpoint/2010/main" val="2189662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 Picture Layout">
    <p:spTree>
      <p:nvGrpSpPr>
        <p:cNvPr id="1" name=""/>
        <p:cNvGrpSpPr/>
        <p:nvPr/>
      </p:nvGrpSpPr>
      <p:grpSpPr>
        <a:xfrm>
          <a:off x="0" y="0"/>
          <a:ext cx="0" cy="0"/>
          <a:chOff x="0" y="0"/>
          <a:chExt cx="0" cy="0"/>
        </a:xfrm>
      </p:grpSpPr>
      <p:sp>
        <p:nvSpPr>
          <p:cNvPr id="6" name="Picture Placeholder 45"/>
          <p:cNvSpPr>
            <a:spLocks noGrp="1"/>
          </p:cNvSpPr>
          <p:nvPr>
            <p:ph type="pic" sz="quarter" idx="14"/>
          </p:nvPr>
        </p:nvSpPr>
        <p:spPr>
          <a:xfrm>
            <a:off x="1029335" y="1918018"/>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a:t>Click icon to add picture</a:t>
            </a:r>
          </a:p>
        </p:txBody>
      </p:sp>
      <p:sp>
        <p:nvSpPr>
          <p:cNvPr id="7" name="Picture Placeholder 46"/>
          <p:cNvSpPr>
            <a:spLocks noGrp="1"/>
          </p:cNvSpPr>
          <p:nvPr>
            <p:ph type="pic" sz="quarter" idx="15"/>
          </p:nvPr>
        </p:nvSpPr>
        <p:spPr>
          <a:xfrm>
            <a:off x="1029335" y="3465783"/>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a:t>Click icon to add picture</a:t>
            </a:r>
          </a:p>
        </p:txBody>
      </p:sp>
      <p:sp>
        <p:nvSpPr>
          <p:cNvPr id="11" name="Picture Placeholder 47"/>
          <p:cNvSpPr>
            <a:spLocks noGrp="1"/>
          </p:cNvSpPr>
          <p:nvPr>
            <p:ph type="pic" sz="quarter" idx="16"/>
          </p:nvPr>
        </p:nvSpPr>
        <p:spPr>
          <a:xfrm>
            <a:off x="3600291" y="1918018"/>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a:t>Click icon to add picture</a:t>
            </a:r>
          </a:p>
        </p:txBody>
      </p:sp>
      <p:sp>
        <p:nvSpPr>
          <p:cNvPr id="12" name="Picture Placeholder 48"/>
          <p:cNvSpPr>
            <a:spLocks noGrp="1"/>
          </p:cNvSpPr>
          <p:nvPr>
            <p:ph type="pic" sz="quarter" idx="17"/>
          </p:nvPr>
        </p:nvSpPr>
        <p:spPr>
          <a:xfrm>
            <a:off x="3600291" y="3465783"/>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a:t>Click icon to add picture</a:t>
            </a:r>
          </a:p>
        </p:txBody>
      </p:sp>
      <p:sp>
        <p:nvSpPr>
          <p:cNvPr id="13" name="Picture Placeholder 49"/>
          <p:cNvSpPr>
            <a:spLocks noGrp="1"/>
          </p:cNvSpPr>
          <p:nvPr>
            <p:ph type="pic" sz="quarter" idx="18"/>
          </p:nvPr>
        </p:nvSpPr>
        <p:spPr>
          <a:xfrm>
            <a:off x="6171248" y="1918018"/>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a:t>Click icon to add picture</a:t>
            </a:r>
          </a:p>
        </p:txBody>
      </p:sp>
      <p:sp>
        <p:nvSpPr>
          <p:cNvPr id="14" name="Picture Placeholder 50"/>
          <p:cNvSpPr>
            <a:spLocks noGrp="1"/>
          </p:cNvSpPr>
          <p:nvPr>
            <p:ph type="pic" sz="quarter" idx="19"/>
          </p:nvPr>
        </p:nvSpPr>
        <p:spPr>
          <a:xfrm>
            <a:off x="6171248" y="3465783"/>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a:t>Click icon to add picture</a:t>
            </a:r>
          </a:p>
        </p:txBody>
      </p:sp>
      <p:sp>
        <p:nvSpPr>
          <p:cNvPr id="15" name="Picture Placeholder 52"/>
          <p:cNvSpPr>
            <a:spLocks noGrp="1"/>
          </p:cNvSpPr>
          <p:nvPr>
            <p:ph type="pic" sz="quarter" idx="20"/>
          </p:nvPr>
        </p:nvSpPr>
        <p:spPr>
          <a:xfrm>
            <a:off x="8742204" y="1918018"/>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a:t>Click icon to add picture</a:t>
            </a:r>
          </a:p>
        </p:txBody>
      </p:sp>
      <p:sp>
        <p:nvSpPr>
          <p:cNvPr id="16" name="Picture Placeholder 51"/>
          <p:cNvSpPr>
            <a:spLocks noGrp="1"/>
          </p:cNvSpPr>
          <p:nvPr>
            <p:ph type="pic" sz="quarter" idx="21"/>
          </p:nvPr>
        </p:nvSpPr>
        <p:spPr>
          <a:xfrm>
            <a:off x="8742204" y="3465783"/>
            <a:ext cx="2520156"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a:t>Click icon to add picture</a:t>
            </a:r>
          </a:p>
        </p:txBody>
      </p:sp>
      <p:sp>
        <p:nvSpPr>
          <p:cNvPr id="17" name="Title 1"/>
          <p:cNvSpPr>
            <a:spLocks noGrp="1"/>
          </p:cNvSpPr>
          <p:nvPr>
            <p:ph type="title"/>
          </p:nvPr>
        </p:nvSpPr>
        <p:spPr>
          <a:xfrm>
            <a:off x="838200" y="654078"/>
            <a:ext cx="10515600" cy="831822"/>
          </a:xfrm>
        </p:spPr>
        <p:txBody>
          <a:bodyPr/>
          <a:lstStyle>
            <a:lvl1pPr algn="ctr">
              <a:defRPr b="1"/>
            </a:lvl1pPr>
          </a:lstStyle>
          <a:p>
            <a:r>
              <a:rPr lang="en-US"/>
              <a:t>Click to edit Master title style</a:t>
            </a:r>
          </a:p>
        </p:txBody>
      </p:sp>
    </p:spTree>
    <p:extLst>
      <p:ext uri="{BB962C8B-B14F-4D97-AF65-F5344CB8AC3E}">
        <p14:creationId xmlns:p14="http://schemas.microsoft.com/office/powerpoint/2010/main" val="14650150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0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0000">
                                          <p:cBhvr additive="base">
                                            <p:cTn id="15"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14:presetBounceEnd="60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0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60000">
                                          <p:cBhvr additive="base">
                                            <p:cTn id="23"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14:presetBounceEnd="60000">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14:bounceEnd="60000">
                                          <p:cBhvr additive="base">
                                            <p:cTn id="27" dur="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0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60000">
                                          <p:cBhvr additive="base">
                                            <p:cTn id="31" dur="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14:presetBounceEnd="60000">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14:bounceEnd="60000">
                                          <p:cBhvr additive="base">
                                            <p:cTn id="35" dur="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3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4" grpId="0"/>
          <p:bldP spid="15" grpId="0"/>
          <p:bldP spid="16"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1881974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 Picture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4746171"/>
          </a:xfrm>
        </p:spPr>
        <p:txBody>
          <a:bodyPr/>
          <a:lstStyle/>
          <a:p>
            <a:endParaRPr lang="en-US"/>
          </a:p>
        </p:txBody>
      </p:sp>
    </p:spTree>
    <p:extLst>
      <p:ext uri="{BB962C8B-B14F-4D97-AF65-F5344CB8AC3E}">
        <p14:creationId xmlns:p14="http://schemas.microsoft.com/office/powerpoint/2010/main" val="710422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5% Picture layout down">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2743200"/>
            <a:ext cx="12192000" cy="4114800"/>
          </a:xfrm>
        </p:spPr>
        <p:txBody>
          <a:bodyPr/>
          <a:lstStyle/>
          <a:p>
            <a:endParaRPr lang="en-US"/>
          </a:p>
        </p:txBody>
      </p:sp>
    </p:spTree>
    <p:extLst>
      <p:ext uri="{BB962C8B-B14F-4D97-AF65-F5344CB8AC3E}">
        <p14:creationId xmlns:p14="http://schemas.microsoft.com/office/powerpoint/2010/main" val="2247309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AA27DA-11E0-4A94-B26C-455A07F8DEAC}"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Tree>
    <p:extLst>
      <p:ext uri="{BB962C8B-B14F-4D97-AF65-F5344CB8AC3E}">
        <p14:creationId xmlns:p14="http://schemas.microsoft.com/office/powerpoint/2010/main" val="421510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a:p>
        </p:txBody>
      </p:sp>
      <p:sp>
        <p:nvSpPr>
          <p:cNvPr id="3" name="Title 1"/>
          <p:cNvSpPr>
            <a:spLocks noGrp="1"/>
          </p:cNvSpPr>
          <p:nvPr>
            <p:ph type="title"/>
          </p:nvPr>
        </p:nvSpPr>
        <p:spPr>
          <a:xfrm>
            <a:off x="838200" y="654078"/>
            <a:ext cx="10515600" cy="831822"/>
          </a:xfrm>
        </p:spPr>
        <p:txBody>
          <a:bodyPr/>
          <a:lstStyle>
            <a:lvl1pPr algn="ctr">
              <a:defRPr b="1">
                <a:solidFill>
                  <a:schemeClr val="bg2"/>
                </a:solidFill>
              </a:defRPr>
            </a:lvl1pPr>
          </a:lstStyle>
          <a:p>
            <a:r>
              <a:rPr lang="en-US"/>
              <a:t>Click to edit Master title style</a:t>
            </a:r>
          </a:p>
        </p:txBody>
      </p:sp>
    </p:spTree>
    <p:extLst>
      <p:ext uri="{BB962C8B-B14F-4D97-AF65-F5344CB8AC3E}">
        <p14:creationId xmlns:p14="http://schemas.microsoft.com/office/powerpoint/2010/main" val="369388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1" name="Picture Placeholder 30"/>
          <p:cNvSpPr>
            <a:spLocks noGrp="1"/>
          </p:cNvSpPr>
          <p:nvPr userDrawn="1">
            <p:ph type="pic" sz="quarter" idx="10"/>
          </p:nvPr>
        </p:nvSpPr>
        <p:spPr>
          <a:xfrm>
            <a:off x="2032" y="0"/>
            <a:ext cx="2029968" cy="2286000"/>
          </a:xfrm>
        </p:spPr>
        <p:txBody>
          <a:bodyPr/>
          <a:lstStyle/>
          <a:p>
            <a:endParaRPr lang="en-US"/>
          </a:p>
        </p:txBody>
      </p:sp>
      <p:sp>
        <p:nvSpPr>
          <p:cNvPr id="32" name="Picture Placeholder 30"/>
          <p:cNvSpPr>
            <a:spLocks noGrp="1"/>
          </p:cNvSpPr>
          <p:nvPr>
            <p:ph type="pic" sz="quarter" idx="11"/>
          </p:nvPr>
        </p:nvSpPr>
        <p:spPr>
          <a:xfrm>
            <a:off x="2032" y="2286000"/>
            <a:ext cx="2029968" cy="2286000"/>
          </a:xfrm>
        </p:spPr>
        <p:txBody>
          <a:bodyPr/>
          <a:lstStyle/>
          <a:p>
            <a:endParaRPr lang="en-US"/>
          </a:p>
        </p:txBody>
      </p:sp>
      <p:sp>
        <p:nvSpPr>
          <p:cNvPr id="33" name="Picture Placeholder 30"/>
          <p:cNvSpPr>
            <a:spLocks noGrp="1"/>
          </p:cNvSpPr>
          <p:nvPr>
            <p:ph type="pic" sz="quarter" idx="12"/>
          </p:nvPr>
        </p:nvSpPr>
        <p:spPr>
          <a:xfrm>
            <a:off x="0" y="4572000"/>
            <a:ext cx="2029968" cy="2286000"/>
          </a:xfrm>
        </p:spPr>
        <p:txBody>
          <a:bodyPr/>
          <a:lstStyle/>
          <a:p>
            <a:endParaRPr lang="en-US"/>
          </a:p>
        </p:txBody>
      </p:sp>
      <p:sp>
        <p:nvSpPr>
          <p:cNvPr id="34" name="Picture Placeholder 30"/>
          <p:cNvSpPr>
            <a:spLocks noGrp="1"/>
          </p:cNvSpPr>
          <p:nvPr>
            <p:ph type="pic" sz="quarter" idx="13"/>
          </p:nvPr>
        </p:nvSpPr>
        <p:spPr>
          <a:xfrm>
            <a:off x="2029968" y="0"/>
            <a:ext cx="2029968" cy="2286000"/>
          </a:xfrm>
        </p:spPr>
        <p:txBody>
          <a:bodyPr/>
          <a:lstStyle/>
          <a:p>
            <a:endParaRPr lang="en-US"/>
          </a:p>
        </p:txBody>
      </p:sp>
      <p:sp>
        <p:nvSpPr>
          <p:cNvPr id="35" name="Picture Placeholder 30"/>
          <p:cNvSpPr>
            <a:spLocks noGrp="1"/>
          </p:cNvSpPr>
          <p:nvPr>
            <p:ph type="pic" sz="quarter" idx="14"/>
          </p:nvPr>
        </p:nvSpPr>
        <p:spPr>
          <a:xfrm>
            <a:off x="6096000" y="4572000"/>
            <a:ext cx="2029968" cy="2286000"/>
          </a:xfrm>
        </p:spPr>
        <p:txBody>
          <a:bodyPr/>
          <a:lstStyle/>
          <a:p>
            <a:endParaRPr lang="en-US"/>
          </a:p>
        </p:txBody>
      </p:sp>
      <p:sp>
        <p:nvSpPr>
          <p:cNvPr id="36" name="Picture Placeholder 30"/>
          <p:cNvSpPr>
            <a:spLocks noGrp="1"/>
          </p:cNvSpPr>
          <p:nvPr>
            <p:ph type="pic" sz="quarter" idx="15"/>
          </p:nvPr>
        </p:nvSpPr>
        <p:spPr>
          <a:xfrm>
            <a:off x="2027936" y="4572000"/>
            <a:ext cx="2029968" cy="2286000"/>
          </a:xfrm>
        </p:spPr>
        <p:txBody>
          <a:bodyPr/>
          <a:lstStyle/>
          <a:p>
            <a:endParaRPr lang="en-US"/>
          </a:p>
        </p:txBody>
      </p:sp>
      <p:sp>
        <p:nvSpPr>
          <p:cNvPr id="37" name="Picture Placeholder 30"/>
          <p:cNvSpPr>
            <a:spLocks noGrp="1"/>
          </p:cNvSpPr>
          <p:nvPr>
            <p:ph type="pic" sz="quarter" idx="16"/>
          </p:nvPr>
        </p:nvSpPr>
        <p:spPr>
          <a:xfrm>
            <a:off x="4066032" y="0"/>
            <a:ext cx="2029968" cy="2286000"/>
          </a:xfrm>
        </p:spPr>
        <p:txBody>
          <a:bodyPr/>
          <a:lstStyle/>
          <a:p>
            <a:endParaRPr lang="en-US"/>
          </a:p>
        </p:txBody>
      </p:sp>
      <p:sp>
        <p:nvSpPr>
          <p:cNvPr id="38" name="Picture Placeholder 30"/>
          <p:cNvSpPr>
            <a:spLocks noGrp="1"/>
          </p:cNvSpPr>
          <p:nvPr>
            <p:ph type="pic" sz="quarter" idx="17"/>
          </p:nvPr>
        </p:nvSpPr>
        <p:spPr>
          <a:xfrm>
            <a:off x="6096000" y="0"/>
            <a:ext cx="2029968" cy="2286000"/>
          </a:xfrm>
        </p:spPr>
        <p:txBody>
          <a:bodyPr/>
          <a:lstStyle/>
          <a:p>
            <a:endParaRPr lang="en-US"/>
          </a:p>
        </p:txBody>
      </p:sp>
      <p:sp>
        <p:nvSpPr>
          <p:cNvPr id="39" name="Picture Placeholder 30"/>
          <p:cNvSpPr>
            <a:spLocks noGrp="1"/>
          </p:cNvSpPr>
          <p:nvPr>
            <p:ph type="pic" sz="quarter" idx="18"/>
          </p:nvPr>
        </p:nvSpPr>
        <p:spPr>
          <a:xfrm>
            <a:off x="4064000" y="4572000"/>
            <a:ext cx="2029968" cy="2286000"/>
          </a:xfrm>
        </p:spPr>
        <p:txBody>
          <a:bodyPr/>
          <a:lstStyle/>
          <a:p>
            <a:endParaRPr lang="en-US"/>
          </a:p>
        </p:txBody>
      </p:sp>
      <p:sp>
        <p:nvSpPr>
          <p:cNvPr id="40" name="Picture Placeholder 30"/>
          <p:cNvSpPr>
            <a:spLocks noGrp="1"/>
          </p:cNvSpPr>
          <p:nvPr>
            <p:ph type="pic" sz="quarter" idx="19"/>
          </p:nvPr>
        </p:nvSpPr>
        <p:spPr>
          <a:xfrm>
            <a:off x="10162032" y="0"/>
            <a:ext cx="2029968" cy="2286000"/>
          </a:xfrm>
        </p:spPr>
        <p:txBody>
          <a:bodyPr/>
          <a:lstStyle/>
          <a:p>
            <a:endParaRPr lang="en-US"/>
          </a:p>
        </p:txBody>
      </p:sp>
      <p:sp>
        <p:nvSpPr>
          <p:cNvPr id="41" name="Picture Placeholder 30"/>
          <p:cNvSpPr>
            <a:spLocks noGrp="1"/>
          </p:cNvSpPr>
          <p:nvPr>
            <p:ph type="pic" sz="quarter" idx="20"/>
          </p:nvPr>
        </p:nvSpPr>
        <p:spPr>
          <a:xfrm>
            <a:off x="10162032" y="2286000"/>
            <a:ext cx="2029968" cy="2286000"/>
          </a:xfrm>
        </p:spPr>
        <p:txBody>
          <a:bodyPr/>
          <a:lstStyle/>
          <a:p>
            <a:endParaRPr lang="en-US"/>
          </a:p>
        </p:txBody>
      </p:sp>
      <p:sp>
        <p:nvSpPr>
          <p:cNvPr id="42" name="Picture Placeholder 30"/>
          <p:cNvSpPr>
            <a:spLocks noGrp="1"/>
          </p:cNvSpPr>
          <p:nvPr>
            <p:ph type="pic" sz="quarter" idx="21"/>
          </p:nvPr>
        </p:nvSpPr>
        <p:spPr>
          <a:xfrm>
            <a:off x="10160000" y="4572000"/>
            <a:ext cx="2029968" cy="2286000"/>
          </a:xfrm>
        </p:spPr>
        <p:txBody>
          <a:bodyPr/>
          <a:lstStyle/>
          <a:p>
            <a:endParaRPr lang="en-US"/>
          </a:p>
        </p:txBody>
      </p:sp>
      <p:sp>
        <p:nvSpPr>
          <p:cNvPr id="43" name="Picture Placeholder 30"/>
          <p:cNvSpPr>
            <a:spLocks noGrp="1"/>
          </p:cNvSpPr>
          <p:nvPr>
            <p:ph type="pic" sz="quarter" idx="22"/>
          </p:nvPr>
        </p:nvSpPr>
        <p:spPr>
          <a:xfrm>
            <a:off x="8123936" y="4572000"/>
            <a:ext cx="2029968" cy="2286000"/>
          </a:xfrm>
        </p:spPr>
        <p:txBody>
          <a:bodyPr/>
          <a:lstStyle/>
          <a:p>
            <a:endParaRPr lang="en-US"/>
          </a:p>
        </p:txBody>
      </p:sp>
      <p:sp>
        <p:nvSpPr>
          <p:cNvPr id="44" name="Picture Placeholder 30"/>
          <p:cNvSpPr>
            <a:spLocks noGrp="1"/>
          </p:cNvSpPr>
          <p:nvPr>
            <p:ph type="pic" sz="quarter" idx="23"/>
          </p:nvPr>
        </p:nvSpPr>
        <p:spPr>
          <a:xfrm>
            <a:off x="8123936" y="0"/>
            <a:ext cx="2029968" cy="2286000"/>
          </a:xfrm>
        </p:spPr>
        <p:txBody>
          <a:bodyPr/>
          <a:lstStyle/>
          <a:p>
            <a:endParaRPr lang="en-US"/>
          </a:p>
        </p:txBody>
      </p:sp>
    </p:spTree>
    <p:extLst>
      <p:ext uri="{BB962C8B-B14F-4D97-AF65-F5344CB8AC3E}">
        <p14:creationId xmlns:p14="http://schemas.microsoft.com/office/powerpoint/2010/main" val="417192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7400" y="654078"/>
            <a:ext cx="10515600" cy="831822"/>
          </a:xfrm>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BB73C8-3E24-4C61-9361-82BBE2FEC51A}"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Tree>
    <p:extLst>
      <p:ext uri="{BB962C8B-B14F-4D97-AF65-F5344CB8AC3E}">
        <p14:creationId xmlns:p14="http://schemas.microsoft.com/office/powerpoint/2010/main" val="86645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7400" y="654078"/>
            <a:ext cx="10515600" cy="831822"/>
          </a:xfrm>
        </p:spPr>
        <p:txBody>
          <a:bodyPr/>
          <a:lstStyle>
            <a:lvl1pPr>
              <a:defRPr b="1"/>
            </a:lvl1pPr>
          </a:lstStyle>
          <a:p>
            <a:r>
              <a:rPr lang="en-US"/>
              <a:t>Click to edit Master title style</a:t>
            </a:r>
          </a:p>
        </p:txBody>
      </p:sp>
      <p:sp>
        <p:nvSpPr>
          <p:cNvPr id="4" name="Date Placeholder 3"/>
          <p:cNvSpPr>
            <a:spLocks noGrp="1"/>
          </p:cNvSpPr>
          <p:nvPr>
            <p:ph type="dt" sz="half" idx="10"/>
          </p:nvPr>
        </p:nvSpPr>
        <p:spPr/>
        <p:txBody>
          <a:bodyPr/>
          <a:lstStyle/>
          <a:p>
            <a:fld id="{A6ACA0EE-A035-43EE-90A5-F6C4F12807CB}"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8" name="Picture Placeholder 7"/>
          <p:cNvSpPr>
            <a:spLocks noGrp="1"/>
          </p:cNvSpPr>
          <p:nvPr>
            <p:ph type="pic" sz="quarter" idx="13"/>
          </p:nvPr>
        </p:nvSpPr>
        <p:spPr>
          <a:xfrm>
            <a:off x="609600" y="1905000"/>
            <a:ext cx="1714500" cy="1714500"/>
          </a:xfrm>
        </p:spPr>
        <p:txBody>
          <a:bodyPr/>
          <a:lstStyle/>
          <a:p>
            <a:endParaRPr lang="en-US"/>
          </a:p>
        </p:txBody>
      </p:sp>
      <p:sp>
        <p:nvSpPr>
          <p:cNvPr id="9" name="Picture Placeholder 7"/>
          <p:cNvSpPr>
            <a:spLocks noGrp="1"/>
          </p:cNvSpPr>
          <p:nvPr>
            <p:ph type="pic" sz="quarter" idx="14"/>
          </p:nvPr>
        </p:nvSpPr>
        <p:spPr>
          <a:xfrm>
            <a:off x="609600" y="4222750"/>
            <a:ext cx="1714500" cy="1714500"/>
          </a:xfrm>
        </p:spPr>
        <p:txBody>
          <a:bodyPr/>
          <a:lstStyle/>
          <a:p>
            <a:endParaRPr lang="en-US"/>
          </a:p>
        </p:txBody>
      </p:sp>
    </p:spTree>
    <p:extLst>
      <p:ext uri="{BB962C8B-B14F-4D97-AF65-F5344CB8AC3E}">
        <p14:creationId xmlns:p14="http://schemas.microsoft.com/office/powerpoint/2010/main" val="35217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7400" y="654078"/>
            <a:ext cx="10515600" cy="831822"/>
          </a:xfrm>
        </p:spPr>
        <p:txBody>
          <a:bodyPr/>
          <a:lstStyle>
            <a:lvl1pPr>
              <a:defRPr b="1"/>
            </a:lvl1pPr>
          </a:lstStyle>
          <a:p>
            <a:r>
              <a:rPr lang="en-US"/>
              <a:t>Click to edit Master title style</a:t>
            </a:r>
          </a:p>
        </p:txBody>
      </p:sp>
      <p:sp>
        <p:nvSpPr>
          <p:cNvPr id="4" name="Date Placeholder 3"/>
          <p:cNvSpPr>
            <a:spLocks noGrp="1"/>
          </p:cNvSpPr>
          <p:nvPr>
            <p:ph type="dt" sz="half" idx="10"/>
          </p:nvPr>
        </p:nvSpPr>
        <p:spPr/>
        <p:txBody>
          <a:bodyPr/>
          <a:lstStyle/>
          <a:p>
            <a:fld id="{8412F76C-A15F-484C-85DB-E383D0D947CB}" type="datetime1">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0E37-5C16-466C-845D-4A4B342645F2}" type="slidenum">
              <a:rPr lang="en-US" smtClean="0"/>
              <a:pPr/>
              <a:t>‹#›</a:t>
            </a:fld>
            <a:endParaRPr lang="en-US"/>
          </a:p>
        </p:txBody>
      </p:sp>
      <p:sp>
        <p:nvSpPr>
          <p:cNvPr id="8" name="Picture Placeholder 7"/>
          <p:cNvSpPr>
            <a:spLocks noGrp="1"/>
          </p:cNvSpPr>
          <p:nvPr>
            <p:ph type="pic" sz="quarter" idx="13"/>
          </p:nvPr>
        </p:nvSpPr>
        <p:spPr>
          <a:xfrm>
            <a:off x="8026400" y="0"/>
            <a:ext cx="4165600" cy="6858000"/>
          </a:xfrm>
        </p:spPr>
        <p:txBody>
          <a:bodyPr/>
          <a:lstStyle/>
          <a:p>
            <a:endParaRPr lang="en-US"/>
          </a:p>
        </p:txBody>
      </p:sp>
    </p:spTree>
    <p:extLst>
      <p:ext uri="{BB962C8B-B14F-4D97-AF65-F5344CB8AC3E}">
        <p14:creationId xmlns:p14="http://schemas.microsoft.com/office/powerpoint/2010/main" val="86056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A2102-AC73-476E-ACF2-075286F2AAF2}" type="datetime1">
              <a:rPr lang="en-US" smtClean="0"/>
              <a:t>5/3/2021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30E37-5C16-466C-845D-4A4B342645F2}" type="slidenum">
              <a:rPr lang="en-US" smtClean="0"/>
              <a:pPr/>
              <a:t>‹#›</a:t>
            </a:fld>
            <a:endParaRPr lang="en-US"/>
          </a:p>
        </p:txBody>
      </p:sp>
    </p:spTree>
    <p:extLst>
      <p:ext uri="{BB962C8B-B14F-4D97-AF65-F5344CB8AC3E}">
        <p14:creationId xmlns:p14="http://schemas.microsoft.com/office/powerpoint/2010/main" val="446863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 xmlns:a16="http://schemas.microsoft.com/office/drawing/2014/main" id="{77CD8F55-8D33-4997-A844-86D40E5E31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4" name="Rectangle 43"/>
          <p:cNvSpPr/>
          <p:nvPr/>
        </p:nvSpPr>
        <p:spPr>
          <a:xfrm>
            <a:off x="0" y="0"/>
            <a:ext cx="12192000" cy="68662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ind"/>
              <a:ea typeface="+mn-ea"/>
              <a:cs typeface="+mn-cs"/>
            </a:endParaRPr>
          </a:p>
        </p:txBody>
      </p:sp>
      <p:grpSp>
        <p:nvGrpSpPr>
          <p:cNvPr id="3" name="Group 2">
            <a:extLst>
              <a:ext uri="{FF2B5EF4-FFF2-40B4-BE49-F238E27FC236}">
                <a16:creationId xmlns="" xmlns:a16="http://schemas.microsoft.com/office/drawing/2014/main" id="{AE9DFE16-B874-4C04-AF73-3DE2E7312385}"/>
              </a:ext>
            </a:extLst>
          </p:cNvPr>
          <p:cNvGrpSpPr/>
          <p:nvPr/>
        </p:nvGrpSpPr>
        <p:grpSpPr>
          <a:xfrm>
            <a:off x="1744908" y="2517730"/>
            <a:ext cx="8702183" cy="1822540"/>
            <a:chOff x="2971800" y="2654300"/>
            <a:chExt cx="7264399" cy="1822540"/>
          </a:xfrm>
        </p:grpSpPr>
        <p:sp>
          <p:nvSpPr>
            <p:cNvPr id="46" name="Rectangle 45"/>
            <p:cNvSpPr/>
            <p:nvPr/>
          </p:nvSpPr>
          <p:spPr>
            <a:xfrm>
              <a:off x="2971800" y="2654300"/>
              <a:ext cx="7264399" cy="154940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smtClean="0">
                  <a:solidFill>
                    <a:schemeClr val="tx1"/>
                  </a:solidFill>
                  <a:latin typeface="Hind"/>
                </a:rPr>
                <a:t>MEDAN </a:t>
              </a:r>
              <a:r>
                <a:rPr lang="en-US" sz="3600" b="1" dirty="0" smtClean="0">
                  <a:solidFill>
                    <a:schemeClr val="tx1"/>
                  </a:solidFill>
                  <a:latin typeface="Hind"/>
                </a:rPr>
                <a:t>MAGNET DAN GAYA MAGNET</a:t>
              </a:r>
              <a:endParaRPr kumimoji="0" lang="en-US" sz="3600" b="1" i="0" u="none" strike="noStrike" kern="1200" cap="none" spc="0" normalizeH="0" baseline="0" noProof="0" dirty="0">
                <a:ln>
                  <a:noFill/>
                </a:ln>
                <a:solidFill>
                  <a:schemeClr val="tx1"/>
                </a:solidFill>
                <a:effectLst/>
                <a:uLnTx/>
                <a:uFillTx/>
                <a:latin typeface="Hind"/>
              </a:endParaRPr>
            </a:p>
          </p:txBody>
        </p:sp>
        <p:sp>
          <p:nvSpPr>
            <p:cNvPr id="48" name="Title 14"/>
            <p:cNvSpPr txBox="1">
              <a:spLocks/>
            </p:cNvSpPr>
            <p:nvPr/>
          </p:nvSpPr>
          <p:spPr>
            <a:xfrm>
              <a:off x="4459890" y="3930560"/>
              <a:ext cx="4288218" cy="546280"/>
            </a:xfrm>
            <a:prstGeom prst="rect">
              <a:avLst/>
            </a:prstGeom>
            <a:solidFill>
              <a:srgbClr val="92D05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ID" sz="3200" b="1" dirty="0">
                  <a:solidFill>
                    <a:prstClr val="white"/>
                  </a:solidFill>
                  <a:latin typeface="Bahnschrift SemiCondensed" panose="020B0502040204020203" pitchFamily="34" charset="0"/>
                </a:rPr>
                <a:t>FISIKA DASAR 2</a:t>
              </a:r>
              <a:endParaRPr kumimoji="0" lang="en-US" sz="3200" b="1" i="0" u="none" strike="noStrike" kern="1200" cap="none" spc="0" normalizeH="0" baseline="0" noProof="0" dirty="0">
                <a:ln>
                  <a:noFill/>
                </a:ln>
                <a:solidFill>
                  <a:prstClr val="white"/>
                </a:solidFill>
                <a:effectLst/>
                <a:uLnTx/>
                <a:uFillTx/>
                <a:latin typeface="Bahnschrift SemiCondensed" panose="020B0502040204020203" pitchFamily="34" charset="0"/>
              </a:endParaRPr>
            </a:p>
          </p:txBody>
        </p:sp>
      </p:grpSp>
      <p:pic>
        <p:nvPicPr>
          <p:cNvPr id="6" name="Picture 5" descr="A close up of a logo&#10;&#10;Description automatically generated">
            <a:extLst>
              <a:ext uri="{FF2B5EF4-FFF2-40B4-BE49-F238E27FC236}">
                <a16:creationId xmlns="" xmlns:a16="http://schemas.microsoft.com/office/drawing/2014/main" id="{1B444FDF-9795-495C-B786-D86B120CD8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851" y="-31744"/>
            <a:ext cx="2096679" cy="1572509"/>
          </a:xfrm>
          <a:prstGeom prst="rect">
            <a:avLst/>
          </a:prstGeom>
        </p:spPr>
      </p:pic>
    </p:spTree>
    <p:extLst>
      <p:ext uri="{BB962C8B-B14F-4D97-AF65-F5344CB8AC3E}">
        <p14:creationId xmlns:p14="http://schemas.microsoft.com/office/powerpoint/2010/main" val="88059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 xmlns:a16="http://schemas.microsoft.com/office/drawing/2014/main" id="{77CD8F55-8D33-4997-A844-86D40E5E31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4" name="Rectangle 43"/>
          <p:cNvSpPr/>
          <p:nvPr/>
        </p:nvSpPr>
        <p:spPr>
          <a:xfrm>
            <a:off x="0" y="0"/>
            <a:ext cx="12192000" cy="68662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Hind"/>
            </a:endParaRPr>
          </a:p>
        </p:txBody>
      </p:sp>
      <p:sp>
        <p:nvSpPr>
          <p:cNvPr id="14" name="Slide Number Placeholder 1">
            <a:extLst>
              <a:ext uri="{FF2B5EF4-FFF2-40B4-BE49-F238E27FC236}">
                <a16:creationId xmlns="" xmlns:a16="http://schemas.microsoft.com/office/drawing/2014/main" id="{A159F993-E1C6-4F27-A750-25D9CDDF0481}"/>
              </a:ext>
            </a:extLst>
          </p:cNvPr>
          <p:cNvSpPr txBox="1">
            <a:spLocks/>
          </p:cNvSpPr>
          <p:nvPr/>
        </p:nvSpPr>
        <p:spPr>
          <a:xfrm>
            <a:off x="11563642" y="6441041"/>
            <a:ext cx="51581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730E37-5C16-466C-845D-4A4B342645F2}" type="slidenum">
              <a:rPr lang="en-US" sz="1400" b="1" smtClean="0">
                <a:solidFill>
                  <a:schemeClr val="tx1"/>
                </a:solidFill>
              </a:rPr>
              <a:pPr/>
              <a:t>10</a:t>
            </a:fld>
            <a:endParaRPr lang="en-US" sz="1400" b="1" dirty="0">
              <a:solidFill>
                <a:schemeClr val="tx1"/>
              </a:solidFill>
            </a:endParaRPr>
          </a:p>
        </p:txBody>
      </p:sp>
      <p:grpSp>
        <p:nvGrpSpPr>
          <p:cNvPr id="12" name="Group 11">
            <a:extLst>
              <a:ext uri="{FF2B5EF4-FFF2-40B4-BE49-F238E27FC236}">
                <a16:creationId xmlns="" xmlns:a16="http://schemas.microsoft.com/office/drawing/2014/main" id="{F7EF080A-A200-415A-83B1-B7D81B9D57A8}"/>
              </a:ext>
            </a:extLst>
          </p:cNvPr>
          <p:cNvGrpSpPr/>
          <p:nvPr/>
        </p:nvGrpSpPr>
        <p:grpSpPr>
          <a:xfrm>
            <a:off x="-211019" y="5862915"/>
            <a:ext cx="6341362" cy="1037644"/>
            <a:chOff x="-211019" y="5862915"/>
            <a:chExt cx="6341362" cy="1037644"/>
          </a:xfrm>
        </p:grpSpPr>
        <p:pic>
          <p:nvPicPr>
            <p:cNvPr id="15" name="Picture 14" descr="A close up of a logo&#10;&#10;Description automatically generated">
              <a:extLst>
                <a:ext uri="{FF2B5EF4-FFF2-40B4-BE49-F238E27FC236}">
                  <a16:creationId xmlns="" xmlns:a16="http://schemas.microsoft.com/office/drawing/2014/main" id="{1F43D65D-C3C6-44AE-8D72-2CCAC17BF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9" y="5862915"/>
              <a:ext cx="1383526" cy="1037644"/>
            </a:xfrm>
            <a:prstGeom prst="rect">
              <a:avLst/>
            </a:prstGeom>
          </p:spPr>
        </p:pic>
        <p:sp>
          <p:nvSpPr>
            <p:cNvPr id="16" name="TextBox 15">
              <a:extLst>
                <a:ext uri="{FF2B5EF4-FFF2-40B4-BE49-F238E27FC236}">
                  <a16:creationId xmlns="" xmlns:a16="http://schemas.microsoft.com/office/drawing/2014/main" id="{4C9FD32B-EA5C-4032-B256-D102BF4194D4}"/>
                </a:ext>
              </a:extLst>
            </p:cNvPr>
            <p:cNvSpPr txBox="1"/>
            <p:nvPr/>
          </p:nvSpPr>
          <p:spPr>
            <a:xfrm>
              <a:off x="454688" y="6369186"/>
              <a:ext cx="5675655" cy="36933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200" b="1" strike="noStrike" kern="1200" cap="none" spc="0" normalizeH="0" baseline="0" noProof="0" dirty="0">
                  <a:ln>
                    <a:noFill/>
                  </a:ln>
                  <a:effectLst/>
                  <a:uLnTx/>
                  <a:uFillTx/>
                  <a:latin typeface="Bahnschrift SemiCondensed" panose="020B0502040204020203" pitchFamily="34" charset="0"/>
                </a:rPr>
                <a:t>Adopted from </a:t>
              </a:r>
              <a:r>
                <a:rPr lang="en-ID" sz="1200" b="1" dirty="0" smtClean="0">
                  <a:latin typeface="Bahnschrift SemiCondensed" panose="020B0502040204020203" pitchFamily="34" charset="0"/>
                </a:rPr>
                <a:t>Halliday &amp; Resnick, Fundamental of Physics 10</a:t>
              </a:r>
              <a:r>
                <a:rPr lang="en-ID" sz="1200" b="1" baseline="30000" dirty="0" smtClean="0">
                  <a:latin typeface="Bahnschrift SemiCondensed" panose="020B0502040204020203" pitchFamily="34" charset="0"/>
                </a:rPr>
                <a:t>th</a:t>
              </a:r>
              <a:r>
                <a:rPr lang="en-ID" sz="1200" b="1" dirty="0" smtClean="0">
                  <a:latin typeface="Bahnschrift SemiCondensed" panose="020B0502040204020203" pitchFamily="34" charset="0"/>
                </a:rPr>
                <a:t> Edition, Wiley</a:t>
              </a:r>
              <a:endParaRPr kumimoji="0" lang="en-ID" sz="1200" b="1" strike="noStrike" kern="1200" cap="none" spc="0" normalizeH="0" baseline="0" noProof="0" dirty="0">
                <a:ln>
                  <a:noFill/>
                </a:ln>
                <a:effectLst/>
                <a:uLnTx/>
                <a:uFillTx/>
                <a:latin typeface="Bahnschrift SemiCondensed" panose="020B0502040204020203" pitchFamily="34"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90152" y="206061"/>
                <a:ext cx="11989303" cy="5768952"/>
              </a:xfrm>
              <a:prstGeom prst="rect">
                <a:avLst/>
              </a:prstGeom>
              <a:noFill/>
            </p:spPr>
            <p:txBody>
              <a:bodyPr wrap="square" rtlCol="0">
                <a:spAutoFit/>
              </a:bodyPr>
              <a:lstStyle/>
              <a:p>
                <a:pPr lvl="0">
                  <a:lnSpc>
                    <a:spcPct val="150000"/>
                  </a:lnSpc>
                </a:pPr>
                <a:r>
                  <a:rPr lang="en-US" dirty="0" smtClean="0"/>
                  <a:t>To find the magnitude of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𝐵</m:t>
                        </m:r>
                      </m:sub>
                    </m:sSub>
                    <m:r>
                      <a:rPr lang="en-US" b="0" i="1" smtClean="0">
                        <a:latin typeface="Cambria Math" panose="02040503050406030204" pitchFamily="18" charset="0"/>
                      </a:rPr>
                      <m:t> </m:t>
                    </m:r>
                  </m:oMath>
                </a14:m>
                <a:r>
                  <a:rPr lang="en-US" dirty="0" smtClean="0"/>
                  <a:t>we first find the proton’s speed </a:t>
                </a:r>
                <a14:m>
                  <m:oMath xmlns:m="http://schemas.openxmlformats.org/officeDocument/2006/math">
                    <m:r>
                      <a:rPr lang="en-US" b="0" i="1" smtClean="0">
                        <a:latin typeface="Cambria Math" panose="02040503050406030204" pitchFamily="18" charset="0"/>
                      </a:rPr>
                      <m:t>𝑣</m:t>
                    </m:r>
                  </m:oMath>
                </a14:m>
                <a:r>
                  <a:rPr lang="en-US" dirty="0" smtClean="0"/>
                  <a:t>. We can find </a:t>
                </a:r>
                <a14:m>
                  <m:oMath xmlns:m="http://schemas.openxmlformats.org/officeDocument/2006/math">
                    <m:r>
                      <a:rPr lang="en-US" b="0" i="1" smtClean="0">
                        <a:latin typeface="Cambria Math" panose="02040503050406030204" pitchFamily="18" charset="0"/>
                      </a:rPr>
                      <m:t>𝑣</m:t>
                    </m:r>
                  </m:oMath>
                </a14:m>
                <a:r>
                  <a:rPr lang="en-US" dirty="0" smtClean="0"/>
                  <a:t> from the given kinetic energy because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oMath>
                </a14:m>
                <a:r>
                  <a:rPr lang="en-US" dirty="0" smtClean="0"/>
                  <a:t>. Solving for </a:t>
                </a:r>
                <a14:m>
                  <m:oMath xmlns:m="http://schemas.openxmlformats.org/officeDocument/2006/math">
                    <m:r>
                      <a:rPr lang="en-US" b="0" i="1" smtClean="0">
                        <a:latin typeface="Cambria Math" panose="02040503050406030204" pitchFamily="18" charset="0"/>
                      </a:rPr>
                      <m:t>𝑣</m:t>
                    </m:r>
                  </m:oMath>
                </a14:m>
                <a:r>
                  <a:rPr lang="en-US" dirty="0" smtClean="0"/>
                  <a:t>, we obtain</a:t>
                </a:r>
                <a:endParaRPr lang="en-US" dirty="0"/>
              </a:p>
              <a:p>
                <a:pPr lvl="0"/>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𝐾</m:t>
                              </m:r>
                            </m:num>
                            <m:den>
                              <m:r>
                                <a:rPr lang="en-US" b="0" i="1" smtClean="0">
                                  <a:latin typeface="Cambria Math" panose="02040503050406030204" pitchFamily="18" charset="0"/>
                                </a:rPr>
                                <m:t>𝑚</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(2)(5.3)(1.60 </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−13</m:t>
                                  </m:r>
                                </m:sup>
                              </m:sSup>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rPr>
                                <m:t>1.67 </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−27</m:t>
                                  </m:r>
                                </m:sup>
                              </m:sSup>
                            </m:den>
                          </m:f>
                        </m:e>
                      </m:rad>
                      <m:r>
                        <a:rPr lang="en-US" b="0" i="1" smtClean="0">
                          <a:latin typeface="Cambria Math" panose="02040503050406030204" pitchFamily="18" charset="0"/>
                        </a:rPr>
                        <m:t>=3.2 </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7</m:t>
                          </m:r>
                        </m:sup>
                      </m:sSup>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oMath>
                  </m:oMathPara>
                </a14:m>
                <a:endParaRPr lang="en-US" dirty="0"/>
              </a:p>
              <a:p>
                <a:endParaRPr lang="en-US" dirty="0" smtClean="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𝐵</m:t>
                          </m:r>
                        </m:sub>
                      </m:sSub>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𝑞</m:t>
                          </m:r>
                        </m:e>
                      </m:d>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rPr>
                        <m:t>𝐵</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m:rPr>
                              <m:sty m:val="p"/>
                            </m:rPr>
                            <a:rPr lang="el-GR" b="0" i="1" smtClean="0">
                              <a:latin typeface="Cambria Math" panose="02040503050406030204" pitchFamily="18" charset="0"/>
                            </a:rPr>
                            <m:t>ϕ</m:t>
                          </m:r>
                        </m:e>
                      </m:func>
                      <m:r>
                        <a:rPr lang="en-US" b="0" i="1" smtClean="0">
                          <a:latin typeface="Cambria Math" panose="02040503050406030204" pitchFamily="18" charset="0"/>
                        </a:rPr>
                        <m:t>=(1.60 </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−19</m:t>
                          </m:r>
                        </m:sup>
                      </m:sSup>
                      <m:r>
                        <a:rPr lang="en-US" b="0" i="1" smtClean="0">
                          <a:latin typeface="Cambria Math" panose="02040503050406030204" pitchFamily="18" charset="0"/>
                          <a:ea typeface="Cambria Math" panose="02040503050406030204" pitchFamily="18" charset="0"/>
                        </a:rPr>
                        <m:t>)(3.2 ×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7</m:t>
                          </m:r>
                        </m:sup>
                      </m:sSup>
                      <m:r>
                        <a:rPr lang="en-US" b="0" i="1" smtClean="0">
                          <a:latin typeface="Cambria Math" panose="02040503050406030204" pitchFamily="18" charset="0"/>
                          <a:ea typeface="Cambria Math" panose="02040503050406030204" pitchFamily="18" charset="0"/>
                        </a:rPr>
                        <m:t>)(1.2 ×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90°)</m:t>
                          </m:r>
                        </m:e>
                      </m:func>
                      <m:r>
                        <a:rPr lang="en-US" b="0" i="1" smtClean="0">
                          <a:latin typeface="Cambria Math" panose="02040503050406030204" pitchFamily="18" charset="0"/>
                          <a:ea typeface="Cambria Math" panose="02040503050406030204" pitchFamily="18" charset="0"/>
                        </a:rPr>
                        <m:t>=6.1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−15</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oMath>
                  </m:oMathPara>
                </a14:m>
                <a:endParaRPr lang="en-US" dirty="0" smtClean="0"/>
              </a:p>
              <a:p>
                <a:endParaRPr lang="en-US" dirty="0"/>
              </a:p>
              <a:p>
                <a:endParaRPr lang="en-US" dirty="0" smtClean="0"/>
              </a:p>
              <a:p>
                <a:pPr algn="just">
                  <a:lnSpc>
                    <a:spcPct val="150000"/>
                  </a:lnSpc>
                </a:pPr>
                <a:r>
                  <a:rPr lang="en-US" dirty="0" smtClean="0"/>
                  <a:t>To find the direction of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𝐵</m:t>
                        </m:r>
                      </m:sub>
                    </m:sSub>
                    <m:r>
                      <a:rPr lang="en-US" b="0" i="1" smtClean="0">
                        <a:latin typeface="Cambria Math" panose="02040503050406030204" pitchFamily="18" charset="0"/>
                      </a:rPr>
                      <m:t>,</m:t>
                    </m:r>
                  </m:oMath>
                </a14:m>
                <a:r>
                  <a:rPr lang="en-US" dirty="0" smtClean="0"/>
                  <a:t> we use the fact that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𝐵</m:t>
                        </m:r>
                      </m:sub>
                    </m:sSub>
                  </m:oMath>
                </a14:m>
                <a:r>
                  <a:rPr lang="en-US" dirty="0" smtClean="0"/>
                  <a:t> has the direction of the cross product </a:t>
                </a:r>
                <a14:m>
                  <m:oMath xmlns:m="http://schemas.openxmlformats.org/officeDocument/2006/math">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𝐵</m:t>
                        </m:r>
                      </m:e>
                    </m:acc>
                  </m:oMath>
                </a14:m>
                <a:r>
                  <a:rPr lang="en-US" dirty="0" smtClean="0"/>
                  <a:t>. Because the charge </a:t>
                </a:r>
                <a14:m>
                  <m:oMath xmlns:m="http://schemas.openxmlformats.org/officeDocument/2006/math">
                    <m:r>
                      <a:rPr lang="en-US" b="0" i="1" smtClean="0">
                        <a:latin typeface="Cambria Math" panose="02040503050406030204" pitchFamily="18" charset="0"/>
                      </a:rPr>
                      <m:t>𝑞</m:t>
                    </m:r>
                  </m:oMath>
                </a14:m>
                <a:r>
                  <a:rPr lang="en-US" dirty="0" smtClean="0"/>
                  <a:t> is positive,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𝐵</m:t>
                        </m:r>
                      </m:sub>
                    </m:sSub>
                  </m:oMath>
                </a14:m>
                <a:r>
                  <a:rPr lang="en-US" dirty="0" smtClean="0"/>
                  <a:t> must have same direction as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 </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e>
                    </m:acc>
                  </m:oMath>
                </a14:m>
                <a:r>
                  <a:rPr lang="en-US" dirty="0" smtClean="0"/>
                  <a:t>, which can be determined with right-hand rule for cross products. We know that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oMath>
                </a14:m>
                <a:r>
                  <a:rPr lang="en-US" dirty="0" smtClean="0"/>
                  <a:t> is directed horizontally from south to north and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e>
                    </m:acc>
                  </m:oMath>
                </a14:m>
                <a:r>
                  <a:rPr lang="en-US" dirty="0" smtClean="0"/>
                  <a:t> is directed vertically up. The right-hand rule shows us that the deflecting force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𝐵</m:t>
                        </m:r>
                      </m:sub>
                    </m:sSub>
                  </m:oMath>
                </a14:m>
                <a:r>
                  <a:rPr lang="en-US" dirty="0" smtClean="0"/>
                  <a:t> must be directed horizontally from west to east. If the charge of the particle were negative, the magnetic deflecting force would be directed in the opposite direction – that is, horizontally from east to west.   </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90152" y="206061"/>
                <a:ext cx="11989303" cy="5768952"/>
              </a:xfrm>
              <a:prstGeom prst="rect">
                <a:avLst/>
              </a:prstGeom>
              <a:blipFill rotWithShape="0">
                <a:blip r:embed="rId4"/>
                <a:stretch>
                  <a:fillRect l="-458" r="-407"/>
                </a:stretch>
              </a:blipFill>
            </p:spPr>
            <p:txBody>
              <a:bodyPr/>
              <a:lstStyle/>
              <a:p>
                <a:r>
                  <a:rPr lang="en-US">
                    <a:noFill/>
                  </a:rPr>
                  <a:t> </a:t>
                </a:r>
              </a:p>
            </p:txBody>
          </p:sp>
        </mc:Fallback>
      </mc:AlternateContent>
    </p:spTree>
    <p:extLst>
      <p:ext uri="{BB962C8B-B14F-4D97-AF65-F5344CB8AC3E}">
        <p14:creationId xmlns:p14="http://schemas.microsoft.com/office/powerpoint/2010/main" val="601090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 xmlns:a16="http://schemas.microsoft.com/office/drawing/2014/main" id="{77CD8F55-8D33-4997-A844-86D40E5E31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4" name="Rectangle 43"/>
          <p:cNvSpPr/>
          <p:nvPr/>
        </p:nvSpPr>
        <p:spPr>
          <a:xfrm>
            <a:off x="0" y="0"/>
            <a:ext cx="12192000" cy="68662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Hind"/>
            </a:endParaRPr>
          </a:p>
        </p:txBody>
      </p:sp>
      <p:sp>
        <p:nvSpPr>
          <p:cNvPr id="14" name="Slide Number Placeholder 1">
            <a:extLst>
              <a:ext uri="{FF2B5EF4-FFF2-40B4-BE49-F238E27FC236}">
                <a16:creationId xmlns="" xmlns:a16="http://schemas.microsoft.com/office/drawing/2014/main" id="{A159F993-E1C6-4F27-A750-25D9CDDF0481}"/>
              </a:ext>
            </a:extLst>
          </p:cNvPr>
          <p:cNvSpPr txBox="1">
            <a:spLocks/>
          </p:cNvSpPr>
          <p:nvPr/>
        </p:nvSpPr>
        <p:spPr>
          <a:xfrm>
            <a:off x="11563642" y="6441041"/>
            <a:ext cx="51581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730E37-5C16-466C-845D-4A4B342645F2}" type="slidenum">
              <a:rPr lang="en-US" sz="1400" b="1" smtClean="0">
                <a:solidFill>
                  <a:schemeClr val="tx1"/>
                </a:solidFill>
              </a:rPr>
              <a:pPr/>
              <a:t>11</a:t>
            </a:fld>
            <a:endParaRPr lang="en-US" sz="1400" b="1" dirty="0">
              <a:solidFill>
                <a:schemeClr val="tx1"/>
              </a:solidFill>
            </a:endParaRPr>
          </a:p>
        </p:txBody>
      </p:sp>
      <p:grpSp>
        <p:nvGrpSpPr>
          <p:cNvPr id="12" name="Group 11">
            <a:extLst>
              <a:ext uri="{FF2B5EF4-FFF2-40B4-BE49-F238E27FC236}">
                <a16:creationId xmlns="" xmlns:a16="http://schemas.microsoft.com/office/drawing/2014/main" id="{F7EF080A-A200-415A-83B1-B7D81B9D57A8}"/>
              </a:ext>
            </a:extLst>
          </p:cNvPr>
          <p:cNvGrpSpPr/>
          <p:nvPr/>
        </p:nvGrpSpPr>
        <p:grpSpPr>
          <a:xfrm>
            <a:off x="-211019" y="5862915"/>
            <a:ext cx="6341362" cy="1037644"/>
            <a:chOff x="-211019" y="5862915"/>
            <a:chExt cx="6341362" cy="1037644"/>
          </a:xfrm>
        </p:grpSpPr>
        <p:pic>
          <p:nvPicPr>
            <p:cNvPr id="15" name="Picture 14" descr="A close up of a logo&#10;&#10;Description automatically generated">
              <a:extLst>
                <a:ext uri="{FF2B5EF4-FFF2-40B4-BE49-F238E27FC236}">
                  <a16:creationId xmlns="" xmlns:a16="http://schemas.microsoft.com/office/drawing/2014/main" id="{1F43D65D-C3C6-44AE-8D72-2CCAC17BF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9" y="5862915"/>
              <a:ext cx="1383526" cy="1037644"/>
            </a:xfrm>
            <a:prstGeom prst="rect">
              <a:avLst/>
            </a:prstGeom>
          </p:spPr>
        </p:pic>
        <p:sp>
          <p:nvSpPr>
            <p:cNvPr id="16" name="TextBox 15">
              <a:extLst>
                <a:ext uri="{FF2B5EF4-FFF2-40B4-BE49-F238E27FC236}">
                  <a16:creationId xmlns="" xmlns:a16="http://schemas.microsoft.com/office/drawing/2014/main" id="{4C9FD32B-EA5C-4032-B256-D102BF4194D4}"/>
                </a:ext>
              </a:extLst>
            </p:cNvPr>
            <p:cNvSpPr txBox="1"/>
            <p:nvPr/>
          </p:nvSpPr>
          <p:spPr>
            <a:xfrm>
              <a:off x="454688" y="6369186"/>
              <a:ext cx="5675655" cy="36933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200" b="1" strike="noStrike" kern="1200" cap="none" spc="0" normalizeH="0" baseline="0" noProof="0" dirty="0">
                  <a:ln>
                    <a:noFill/>
                  </a:ln>
                  <a:effectLst/>
                  <a:uLnTx/>
                  <a:uFillTx/>
                  <a:latin typeface="Bahnschrift SemiCondensed" panose="020B0502040204020203" pitchFamily="34" charset="0"/>
                </a:rPr>
                <a:t>Adopted from </a:t>
              </a:r>
              <a:r>
                <a:rPr lang="en-ID" sz="1200" b="1" dirty="0" smtClean="0">
                  <a:latin typeface="Bahnschrift SemiCondensed" panose="020B0502040204020203" pitchFamily="34" charset="0"/>
                </a:rPr>
                <a:t>Halliday &amp; Resnick, Fundamental of Physics 10</a:t>
              </a:r>
              <a:r>
                <a:rPr lang="en-ID" sz="1200" b="1" baseline="30000" dirty="0" smtClean="0">
                  <a:latin typeface="Bahnschrift SemiCondensed" panose="020B0502040204020203" pitchFamily="34" charset="0"/>
                </a:rPr>
                <a:t>th</a:t>
              </a:r>
              <a:r>
                <a:rPr lang="en-ID" sz="1200" b="1" dirty="0" smtClean="0">
                  <a:latin typeface="Bahnschrift SemiCondensed" panose="020B0502040204020203" pitchFamily="34" charset="0"/>
                </a:rPr>
                <a:t> Edition, Wiley</a:t>
              </a:r>
              <a:endParaRPr kumimoji="0" lang="en-ID" sz="1200" b="1" strike="noStrike" kern="1200" cap="none" spc="0" normalizeH="0" baseline="0" noProof="0" dirty="0">
                <a:ln>
                  <a:noFill/>
                </a:ln>
                <a:effectLst/>
                <a:uLnTx/>
                <a:uFillTx/>
                <a:latin typeface="Bahnschrift SemiCondensed" panose="020B0502040204020203" pitchFamily="34"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1126718" y="3623071"/>
                <a:ext cx="9938563" cy="2239844"/>
              </a:xfrm>
              <a:prstGeom prst="rect">
                <a:avLst/>
              </a:prstGeom>
              <a:noFill/>
            </p:spPr>
            <p:txBody>
              <a:bodyPr wrap="square" rtlCol="0">
                <a:spAutoFit/>
              </a:bodyPr>
              <a:lstStyle/>
              <a:p>
                <a:pPr lvl="0" algn="just">
                  <a:lnSpc>
                    <a:spcPct val="150000"/>
                  </a:lnSpc>
                </a:pPr>
                <a:r>
                  <a:rPr lang="en-US" sz="2400" dirty="0" smtClean="0"/>
                  <a:t>An overhead view of a proton moving from south to north with velocity </a:t>
                </a:r>
                <a14:m>
                  <m:oMath xmlns:m="http://schemas.openxmlformats.org/officeDocument/2006/math">
                    <m:r>
                      <a:rPr lang="en-US" sz="2400" b="0" i="1" smtClean="0">
                        <a:latin typeface="Cambria Math" panose="02040503050406030204" pitchFamily="18" charset="0"/>
                      </a:rPr>
                      <m:t>𝑣</m:t>
                    </m:r>
                  </m:oMath>
                </a14:m>
                <a:r>
                  <a:rPr lang="en-US" sz="2400" dirty="0" smtClean="0"/>
                  <a:t> in </a:t>
                </a:r>
                <a:r>
                  <a:rPr lang="en-US" sz="2400" dirty="0"/>
                  <a:t>a chamber. A magnetic field is directed vertically upward in the chamber, as represented by the array of dots (which resemble the tips of arrows).The proton is deflected toward the east.</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126718" y="3623071"/>
                <a:ext cx="9938563" cy="2239844"/>
              </a:xfrm>
              <a:prstGeom prst="rect">
                <a:avLst/>
              </a:prstGeom>
              <a:blipFill rotWithShape="0">
                <a:blip r:embed="rId4"/>
                <a:stretch>
                  <a:fillRect l="-982" r="-920" b="-5435"/>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7917" y="487376"/>
            <a:ext cx="3496163" cy="2648320"/>
          </a:xfrm>
          <a:prstGeom prst="rect">
            <a:avLst/>
          </a:prstGeom>
        </p:spPr>
      </p:pic>
      <p:sp>
        <p:nvSpPr>
          <p:cNvPr id="10" name="TextBox 9">
            <a:extLst>
              <a:ext uri="{FF2B5EF4-FFF2-40B4-BE49-F238E27FC236}">
                <a16:creationId xmlns="" xmlns:a16="http://schemas.microsoft.com/office/drawing/2014/main" id="{4C9FD32B-EA5C-4032-B256-D102BF4194D4}"/>
              </a:ext>
            </a:extLst>
          </p:cNvPr>
          <p:cNvSpPr txBox="1"/>
          <p:nvPr/>
        </p:nvSpPr>
        <p:spPr>
          <a:xfrm>
            <a:off x="3300125" y="3116800"/>
            <a:ext cx="5675655" cy="36933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ID" sz="1200" b="1" dirty="0" smtClean="0">
                <a:latin typeface="Bahnschrift SemiCondensed" panose="020B0502040204020203" pitchFamily="34" charset="0"/>
              </a:rPr>
              <a:t>Figure</a:t>
            </a:r>
            <a:r>
              <a:rPr kumimoji="0" lang="en-ID" sz="1200" b="1" strike="noStrike" kern="1200" cap="none" spc="0" normalizeH="0" baseline="0" noProof="0" dirty="0" smtClean="0">
                <a:ln>
                  <a:noFill/>
                </a:ln>
                <a:effectLst/>
                <a:uLnTx/>
                <a:uFillTx/>
                <a:latin typeface="Bahnschrift SemiCondensed" panose="020B0502040204020203" pitchFamily="34" charset="0"/>
              </a:rPr>
              <a:t> </a:t>
            </a:r>
            <a:r>
              <a:rPr kumimoji="0" lang="en-ID" sz="1200" b="1" strike="noStrike" kern="1200" cap="none" spc="0" normalizeH="0" baseline="0" noProof="0" dirty="0">
                <a:ln>
                  <a:noFill/>
                </a:ln>
                <a:effectLst/>
                <a:uLnTx/>
                <a:uFillTx/>
                <a:latin typeface="Bahnschrift SemiCondensed" panose="020B0502040204020203" pitchFamily="34" charset="0"/>
              </a:rPr>
              <a:t>from </a:t>
            </a:r>
            <a:r>
              <a:rPr lang="en-ID" sz="1200" b="1" dirty="0" smtClean="0">
                <a:latin typeface="Bahnschrift SemiCondensed" panose="020B0502040204020203" pitchFamily="34" charset="0"/>
              </a:rPr>
              <a:t>Halliday &amp; Resnick, Fundamental of Physics 10</a:t>
            </a:r>
            <a:r>
              <a:rPr lang="en-ID" sz="1200" b="1" baseline="30000" dirty="0" smtClean="0">
                <a:latin typeface="Bahnschrift SemiCondensed" panose="020B0502040204020203" pitchFamily="34" charset="0"/>
              </a:rPr>
              <a:t>th</a:t>
            </a:r>
            <a:r>
              <a:rPr lang="en-ID" sz="1200" b="1" dirty="0" smtClean="0">
                <a:latin typeface="Bahnschrift SemiCondensed" panose="020B0502040204020203" pitchFamily="34" charset="0"/>
              </a:rPr>
              <a:t> Edition, Wiley</a:t>
            </a:r>
            <a:endParaRPr kumimoji="0" lang="en-ID" sz="1200" b="1" strike="noStrike" kern="1200" cap="none" spc="0" normalizeH="0" baseline="0" noProof="0" dirty="0">
              <a:ln>
                <a:noFill/>
              </a:ln>
              <a:effectLst/>
              <a:uLnTx/>
              <a:uFillTx/>
              <a:latin typeface="Bahnschrift SemiCondensed" panose="020B0502040204020203" pitchFamily="34" charset="0"/>
            </a:endParaRPr>
          </a:p>
        </p:txBody>
      </p:sp>
    </p:spTree>
    <p:extLst>
      <p:ext uri="{BB962C8B-B14F-4D97-AF65-F5344CB8AC3E}">
        <p14:creationId xmlns:p14="http://schemas.microsoft.com/office/powerpoint/2010/main" val="451437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 xmlns:a16="http://schemas.microsoft.com/office/drawing/2014/main" id="{77CD8F55-8D33-4997-A844-86D40E5E31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4" name="Rectangle 43"/>
          <p:cNvSpPr/>
          <p:nvPr/>
        </p:nvSpPr>
        <p:spPr>
          <a:xfrm>
            <a:off x="0" y="0"/>
            <a:ext cx="12192000" cy="68662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ind"/>
              <a:ea typeface="+mn-ea"/>
              <a:cs typeface="+mn-cs"/>
            </a:endParaRPr>
          </a:p>
        </p:txBody>
      </p:sp>
      <p:pic>
        <p:nvPicPr>
          <p:cNvPr id="15" name="Picture 14" descr="A close up of a logo&#10;&#10;Description automatically generated">
            <a:extLst>
              <a:ext uri="{FF2B5EF4-FFF2-40B4-BE49-F238E27FC236}">
                <a16:creationId xmlns="" xmlns:a16="http://schemas.microsoft.com/office/drawing/2014/main" id="{1F43D65D-C3C6-44AE-8D72-2CCAC17BF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9" y="5862915"/>
            <a:ext cx="1383526" cy="1037644"/>
          </a:xfrm>
          <a:prstGeom prst="rect">
            <a:avLst/>
          </a:prstGeom>
        </p:spPr>
      </p:pic>
      <p:sp>
        <p:nvSpPr>
          <p:cNvPr id="9" name="Title 6"/>
          <p:cNvSpPr txBox="1">
            <a:spLocks/>
          </p:cNvSpPr>
          <p:nvPr/>
        </p:nvSpPr>
        <p:spPr>
          <a:xfrm>
            <a:off x="1648724" y="2708456"/>
            <a:ext cx="9436618" cy="831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4800" kern="1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Bookman Old Style" panose="02050604050505020204" pitchFamily="18" charset="0"/>
              </a:rPr>
              <a:t>SEKIAN - TERIMAKASIH</a:t>
            </a:r>
            <a:endParaRPr lang="id-ID" sz="48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Bookman Old Style" panose="02050604050505020204" pitchFamily="18" charset="0"/>
            </a:endParaRPr>
          </a:p>
        </p:txBody>
      </p:sp>
    </p:spTree>
    <p:extLst>
      <p:ext uri="{BB962C8B-B14F-4D97-AF65-F5344CB8AC3E}">
        <p14:creationId xmlns:p14="http://schemas.microsoft.com/office/powerpoint/2010/main" val="4072631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 xmlns:a16="http://schemas.microsoft.com/office/drawing/2014/main" id="{77CD8F55-8D33-4997-A844-86D40E5E31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4" name="Rectangle 43"/>
          <p:cNvSpPr/>
          <p:nvPr/>
        </p:nvSpPr>
        <p:spPr>
          <a:xfrm>
            <a:off x="0" y="0"/>
            <a:ext cx="12192000" cy="68662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ind"/>
              <a:ea typeface="+mn-ea"/>
              <a:cs typeface="+mn-cs"/>
            </a:endParaRPr>
          </a:p>
        </p:txBody>
      </p:sp>
      <p:sp>
        <p:nvSpPr>
          <p:cNvPr id="14" name="Slide Number Placeholder 1">
            <a:extLst>
              <a:ext uri="{FF2B5EF4-FFF2-40B4-BE49-F238E27FC236}">
                <a16:creationId xmlns="" xmlns:a16="http://schemas.microsoft.com/office/drawing/2014/main" id="{A159F993-E1C6-4F27-A750-25D9CDDF0481}"/>
              </a:ext>
            </a:extLst>
          </p:cNvPr>
          <p:cNvSpPr txBox="1">
            <a:spLocks/>
          </p:cNvSpPr>
          <p:nvPr/>
        </p:nvSpPr>
        <p:spPr>
          <a:xfrm>
            <a:off x="11563642" y="6441041"/>
            <a:ext cx="51581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730E37-5C16-466C-845D-4A4B342645F2}" type="slidenum">
              <a:rPr lang="en-US" sz="1400" b="1" smtClean="0">
                <a:solidFill>
                  <a:schemeClr val="tx1"/>
                </a:solidFill>
              </a:rPr>
              <a:pPr/>
              <a:t>2</a:t>
            </a:fld>
            <a:endParaRPr lang="en-US" sz="1400" b="1" dirty="0">
              <a:solidFill>
                <a:schemeClr val="tx1"/>
              </a:solidFill>
            </a:endParaRPr>
          </a:p>
        </p:txBody>
      </p:sp>
      <p:grpSp>
        <p:nvGrpSpPr>
          <p:cNvPr id="12" name="Group 11">
            <a:extLst>
              <a:ext uri="{FF2B5EF4-FFF2-40B4-BE49-F238E27FC236}">
                <a16:creationId xmlns="" xmlns:a16="http://schemas.microsoft.com/office/drawing/2014/main" id="{F7EF080A-A200-415A-83B1-B7D81B9D57A8}"/>
              </a:ext>
            </a:extLst>
          </p:cNvPr>
          <p:cNvGrpSpPr/>
          <p:nvPr/>
        </p:nvGrpSpPr>
        <p:grpSpPr>
          <a:xfrm>
            <a:off x="-211019" y="5862915"/>
            <a:ext cx="3408908" cy="1037644"/>
            <a:chOff x="-211019" y="5862915"/>
            <a:chExt cx="3408908" cy="1037644"/>
          </a:xfrm>
        </p:grpSpPr>
        <p:pic>
          <p:nvPicPr>
            <p:cNvPr id="15" name="Picture 14" descr="A close up of a logo&#10;&#10;Description automatically generated">
              <a:extLst>
                <a:ext uri="{FF2B5EF4-FFF2-40B4-BE49-F238E27FC236}">
                  <a16:creationId xmlns="" xmlns:a16="http://schemas.microsoft.com/office/drawing/2014/main" id="{1F43D65D-C3C6-44AE-8D72-2CCAC17BF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9" y="5862915"/>
              <a:ext cx="1383526" cy="1037644"/>
            </a:xfrm>
            <a:prstGeom prst="rect">
              <a:avLst/>
            </a:prstGeom>
          </p:spPr>
        </p:pic>
        <p:sp>
          <p:nvSpPr>
            <p:cNvPr id="16" name="TextBox 15">
              <a:extLst>
                <a:ext uri="{FF2B5EF4-FFF2-40B4-BE49-F238E27FC236}">
                  <a16:creationId xmlns="" xmlns:a16="http://schemas.microsoft.com/office/drawing/2014/main" id="{4C9FD32B-EA5C-4032-B256-D102BF4194D4}"/>
                </a:ext>
              </a:extLst>
            </p:cNvPr>
            <p:cNvSpPr txBox="1"/>
            <p:nvPr/>
          </p:nvSpPr>
          <p:spPr>
            <a:xfrm>
              <a:off x="454689" y="6510855"/>
              <a:ext cx="2743200" cy="3407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200" b="1" strike="noStrike" kern="1200" cap="none" spc="0" normalizeH="0" baseline="0" noProof="0" dirty="0">
                  <a:ln>
                    <a:noFill/>
                  </a:ln>
                  <a:effectLst/>
                  <a:uLnTx/>
                  <a:uFillTx/>
                  <a:latin typeface="Bahnschrift SemiCondensed" panose="020B0502040204020203" pitchFamily="34" charset="0"/>
                </a:rPr>
                <a:t>Adopted from MIT Course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6289" y="110055"/>
            <a:ext cx="8541440" cy="6400800"/>
          </a:xfrm>
          <a:prstGeom prst="rect">
            <a:avLst/>
          </a:prstGeom>
        </p:spPr>
      </p:pic>
    </p:spTree>
    <p:extLst>
      <p:ext uri="{BB962C8B-B14F-4D97-AF65-F5344CB8AC3E}">
        <p14:creationId xmlns:p14="http://schemas.microsoft.com/office/powerpoint/2010/main" val="293423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 xmlns:a16="http://schemas.microsoft.com/office/drawing/2014/main" id="{77CD8F55-8D33-4997-A844-86D40E5E31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4" name="Rectangle 43"/>
          <p:cNvSpPr/>
          <p:nvPr/>
        </p:nvSpPr>
        <p:spPr>
          <a:xfrm>
            <a:off x="0" y="0"/>
            <a:ext cx="12192000" cy="68662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ind"/>
              <a:ea typeface="+mn-ea"/>
              <a:cs typeface="+mn-cs"/>
            </a:endParaRPr>
          </a:p>
        </p:txBody>
      </p:sp>
      <p:sp>
        <p:nvSpPr>
          <p:cNvPr id="14" name="Slide Number Placeholder 1">
            <a:extLst>
              <a:ext uri="{FF2B5EF4-FFF2-40B4-BE49-F238E27FC236}">
                <a16:creationId xmlns="" xmlns:a16="http://schemas.microsoft.com/office/drawing/2014/main" id="{A159F993-E1C6-4F27-A750-25D9CDDF0481}"/>
              </a:ext>
            </a:extLst>
          </p:cNvPr>
          <p:cNvSpPr txBox="1">
            <a:spLocks/>
          </p:cNvSpPr>
          <p:nvPr/>
        </p:nvSpPr>
        <p:spPr>
          <a:xfrm>
            <a:off x="11563642" y="6441041"/>
            <a:ext cx="51581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730E37-5C16-466C-845D-4A4B342645F2}" type="slidenum">
              <a:rPr lang="en-US" sz="1400" b="1" smtClean="0">
                <a:solidFill>
                  <a:schemeClr val="tx1"/>
                </a:solidFill>
              </a:rPr>
              <a:pPr/>
              <a:t>3</a:t>
            </a:fld>
            <a:endParaRPr lang="en-US" sz="1400" b="1" dirty="0">
              <a:solidFill>
                <a:schemeClr val="tx1"/>
              </a:solidFill>
            </a:endParaRPr>
          </a:p>
        </p:txBody>
      </p:sp>
      <p:grpSp>
        <p:nvGrpSpPr>
          <p:cNvPr id="12" name="Group 11">
            <a:extLst>
              <a:ext uri="{FF2B5EF4-FFF2-40B4-BE49-F238E27FC236}">
                <a16:creationId xmlns="" xmlns:a16="http://schemas.microsoft.com/office/drawing/2014/main" id="{F7EF080A-A200-415A-83B1-B7D81B9D57A8}"/>
              </a:ext>
            </a:extLst>
          </p:cNvPr>
          <p:cNvGrpSpPr/>
          <p:nvPr/>
        </p:nvGrpSpPr>
        <p:grpSpPr>
          <a:xfrm>
            <a:off x="-211019" y="5862915"/>
            <a:ext cx="3408908" cy="1037644"/>
            <a:chOff x="-211019" y="5862915"/>
            <a:chExt cx="3408908" cy="1037644"/>
          </a:xfrm>
        </p:grpSpPr>
        <p:pic>
          <p:nvPicPr>
            <p:cNvPr id="15" name="Picture 14" descr="A close up of a logo&#10;&#10;Description automatically generated">
              <a:extLst>
                <a:ext uri="{FF2B5EF4-FFF2-40B4-BE49-F238E27FC236}">
                  <a16:creationId xmlns="" xmlns:a16="http://schemas.microsoft.com/office/drawing/2014/main" id="{1F43D65D-C3C6-44AE-8D72-2CCAC17BF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9" y="5862915"/>
              <a:ext cx="1383526" cy="1037644"/>
            </a:xfrm>
            <a:prstGeom prst="rect">
              <a:avLst/>
            </a:prstGeom>
          </p:spPr>
        </p:pic>
        <p:sp>
          <p:nvSpPr>
            <p:cNvPr id="16" name="TextBox 15">
              <a:extLst>
                <a:ext uri="{FF2B5EF4-FFF2-40B4-BE49-F238E27FC236}">
                  <a16:creationId xmlns="" xmlns:a16="http://schemas.microsoft.com/office/drawing/2014/main" id="{4C9FD32B-EA5C-4032-B256-D102BF4194D4}"/>
                </a:ext>
              </a:extLst>
            </p:cNvPr>
            <p:cNvSpPr txBox="1"/>
            <p:nvPr/>
          </p:nvSpPr>
          <p:spPr>
            <a:xfrm>
              <a:off x="454689" y="6510855"/>
              <a:ext cx="2743200" cy="3407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200" b="1" strike="noStrike" kern="1200" cap="none" spc="0" normalizeH="0" baseline="0" noProof="0" dirty="0">
                  <a:ln>
                    <a:noFill/>
                  </a:ln>
                  <a:effectLst/>
                  <a:uLnTx/>
                  <a:uFillTx/>
                  <a:latin typeface="Bahnschrift SemiCondensed" panose="020B0502040204020203" pitchFamily="34" charset="0"/>
                </a:rPr>
                <a:t>Adopted from MIT Course</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064" y="40241"/>
            <a:ext cx="8574391" cy="64008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9" y="40241"/>
            <a:ext cx="3410426" cy="3153215"/>
          </a:xfrm>
          <a:prstGeom prst="rect">
            <a:avLst/>
          </a:prstGeom>
        </p:spPr>
      </p:pic>
      <p:sp>
        <p:nvSpPr>
          <p:cNvPr id="10" name="TextBox 9"/>
          <p:cNvSpPr txBox="1"/>
          <p:nvPr/>
        </p:nvSpPr>
        <p:spPr>
          <a:xfrm>
            <a:off x="47319" y="3182779"/>
            <a:ext cx="3410425" cy="246221"/>
          </a:xfrm>
          <a:prstGeom prst="rect">
            <a:avLst/>
          </a:prstGeom>
          <a:noFill/>
        </p:spPr>
        <p:txBody>
          <a:bodyPr wrap="square" rtlCol="0">
            <a:spAutoFit/>
          </a:bodyPr>
          <a:lstStyle/>
          <a:p>
            <a:r>
              <a:rPr lang="en-US" sz="1000" dirty="0"/>
              <a:t>Source: https://www.youtube.com/watch?v=dFT7-_s0jh0</a:t>
            </a:r>
          </a:p>
        </p:txBody>
      </p:sp>
    </p:spTree>
    <p:extLst>
      <p:ext uri="{BB962C8B-B14F-4D97-AF65-F5344CB8AC3E}">
        <p14:creationId xmlns:p14="http://schemas.microsoft.com/office/powerpoint/2010/main" val="3708468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 xmlns:a16="http://schemas.microsoft.com/office/drawing/2014/main" id="{77CD8F55-8D33-4997-A844-86D40E5E31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4" name="Rectangle 43"/>
          <p:cNvSpPr/>
          <p:nvPr/>
        </p:nvSpPr>
        <p:spPr>
          <a:xfrm>
            <a:off x="0" y="0"/>
            <a:ext cx="12192000" cy="68662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ind"/>
              <a:ea typeface="+mn-ea"/>
              <a:cs typeface="+mn-cs"/>
            </a:endParaRPr>
          </a:p>
        </p:txBody>
      </p:sp>
      <p:sp>
        <p:nvSpPr>
          <p:cNvPr id="14" name="Slide Number Placeholder 1">
            <a:extLst>
              <a:ext uri="{FF2B5EF4-FFF2-40B4-BE49-F238E27FC236}">
                <a16:creationId xmlns="" xmlns:a16="http://schemas.microsoft.com/office/drawing/2014/main" id="{A159F993-E1C6-4F27-A750-25D9CDDF0481}"/>
              </a:ext>
            </a:extLst>
          </p:cNvPr>
          <p:cNvSpPr txBox="1">
            <a:spLocks/>
          </p:cNvSpPr>
          <p:nvPr/>
        </p:nvSpPr>
        <p:spPr>
          <a:xfrm>
            <a:off x="11563642" y="6441041"/>
            <a:ext cx="51581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730E37-5C16-466C-845D-4A4B342645F2}" type="slidenum">
              <a:rPr lang="en-US" sz="1400" b="1" smtClean="0">
                <a:solidFill>
                  <a:schemeClr val="tx1"/>
                </a:solidFill>
              </a:rPr>
              <a:pPr/>
              <a:t>4</a:t>
            </a:fld>
            <a:endParaRPr lang="en-US" sz="1400" b="1" dirty="0">
              <a:solidFill>
                <a:schemeClr val="tx1"/>
              </a:solidFill>
            </a:endParaRPr>
          </a:p>
        </p:txBody>
      </p:sp>
      <p:grpSp>
        <p:nvGrpSpPr>
          <p:cNvPr id="12" name="Group 11">
            <a:extLst>
              <a:ext uri="{FF2B5EF4-FFF2-40B4-BE49-F238E27FC236}">
                <a16:creationId xmlns="" xmlns:a16="http://schemas.microsoft.com/office/drawing/2014/main" id="{F7EF080A-A200-415A-83B1-B7D81B9D57A8}"/>
              </a:ext>
            </a:extLst>
          </p:cNvPr>
          <p:cNvGrpSpPr/>
          <p:nvPr/>
        </p:nvGrpSpPr>
        <p:grpSpPr>
          <a:xfrm>
            <a:off x="-211019" y="5862915"/>
            <a:ext cx="3408908" cy="1037644"/>
            <a:chOff x="-211019" y="5862915"/>
            <a:chExt cx="3408908" cy="1037644"/>
          </a:xfrm>
        </p:grpSpPr>
        <p:pic>
          <p:nvPicPr>
            <p:cNvPr id="15" name="Picture 14" descr="A close up of a logo&#10;&#10;Description automatically generated">
              <a:extLst>
                <a:ext uri="{FF2B5EF4-FFF2-40B4-BE49-F238E27FC236}">
                  <a16:creationId xmlns="" xmlns:a16="http://schemas.microsoft.com/office/drawing/2014/main" id="{1F43D65D-C3C6-44AE-8D72-2CCAC17BF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9" y="5862915"/>
              <a:ext cx="1383526" cy="1037644"/>
            </a:xfrm>
            <a:prstGeom prst="rect">
              <a:avLst/>
            </a:prstGeom>
          </p:spPr>
        </p:pic>
        <p:sp>
          <p:nvSpPr>
            <p:cNvPr id="16" name="TextBox 15">
              <a:extLst>
                <a:ext uri="{FF2B5EF4-FFF2-40B4-BE49-F238E27FC236}">
                  <a16:creationId xmlns="" xmlns:a16="http://schemas.microsoft.com/office/drawing/2014/main" id="{4C9FD32B-EA5C-4032-B256-D102BF4194D4}"/>
                </a:ext>
              </a:extLst>
            </p:cNvPr>
            <p:cNvSpPr txBox="1"/>
            <p:nvPr/>
          </p:nvSpPr>
          <p:spPr>
            <a:xfrm>
              <a:off x="454689" y="6510855"/>
              <a:ext cx="2743200" cy="3407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200" b="1" strike="noStrike" kern="1200" cap="none" spc="0" normalizeH="0" baseline="0" noProof="0" dirty="0">
                  <a:ln>
                    <a:noFill/>
                  </a:ln>
                  <a:effectLst/>
                  <a:uLnTx/>
                  <a:uFillTx/>
                  <a:latin typeface="Bahnschrift SemiCondensed" panose="020B0502040204020203" pitchFamily="34" charset="0"/>
                </a:rPr>
                <a:t>Adopted from MIT Course</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138" y="110055"/>
            <a:ext cx="8569723" cy="6400800"/>
          </a:xfrm>
          <a:prstGeom prst="rect">
            <a:avLst/>
          </a:prstGeom>
        </p:spPr>
      </p:pic>
    </p:spTree>
    <p:extLst>
      <p:ext uri="{BB962C8B-B14F-4D97-AF65-F5344CB8AC3E}">
        <p14:creationId xmlns:p14="http://schemas.microsoft.com/office/powerpoint/2010/main" val="208311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 xmlns:a16="http://schemas.microsoft.com/office/drawing/2014/main" id="{77CD8F55-8D33-4997-A844-86D40E5E31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4" name="Rectangle 43"/>
          <p:cNvSpPr/>
          <p:nvPr/>
        </p:nvSpPr>
        <p:spPr>
          <a:xfrm>
            <a:off x="0" y="0"/>
            <a:ext cx="12192000" cy="68662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ind"/>
              <a:ea typeface="+mn-ea"/>
              <a:cs typeface="+mn-cs"/>
            </a:endParaRPr>
          </a:p>
        </p:txBody>
      </p:sp>
      <p:sp>
        <p:nvSpPr>
          <p:cNvPr id="14" name="Slide Number Placeholder 1">
            <a:extLst>
              <a:ext uri="{FF2B5EF4-FFF2-40B4-BE49-F238E27FC236}">
                <a16:creationId xmlns="" xmlns:a16="http://schemas.microsoft.com/office/drawing/2014/main" id="{A159F993-E1C6-4F27-A750-25D9CDDF0481}"/>
              </a:ext>
            </a:extLst>
          </p:cNvPr>
          <p:cNvSpPr txBox="1">
            <a:spLocks/>
          </p:cNvSpPr>
          <p:nvPr/>
        </p:nvSpPr>
        <p:spPr>
          <a:xfrm>
            <a:off x="11563642" y="6441041"/>
            <a:ext cx="51581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730E37-5C16-466C-845D-4A4B342645F2}" type="slidenum">
              <a:rPr lang="en-US" sz="1400" b="1" smtClean="0">
                <a:solidFill>
                  <a:schemeClr val="tx1"/>
                </a:solidFill>
              </a:rPr>
              <a:pPr/>
              <a:t>5</a:t>
            </a:fld>
            <a:endParaRPr lang="en-US" sz="1400" b="1" dirty="0">
              <a:solidFill>
                <a:schemeClr val="tx1"/>
              </a:solidFill>
            </a:endParaRPr>
          </a:p>
        </p:txBody>
      </p:sp>
      <p:grpSp>
        <p:nvGrpSpPr>
          <p:cNvPr id="12" name="Group 11">
            <a:extLst>
              <a:ext uri="{FF2B5EF4-FFF2-40B4-BE49-F238E27FC236}">
                <a16:creationId xmlns="" xmlns:a16="http://schemas.microsoft.com/office/drawing/2014/main" id="{F7EF080A-A200-415A-83B1-B7D81B9D57A8}"/>
              </a:ext>
            </a:extLst>
          </p:cNvPr>
          <p:cNvGrpSpPr/>
          <p:nvPr/>
        </p:nvGrpSpPr>
        <p:grpSpPr>
          <a:xfrm>
            <a:off x="-211019" y="5862915"/>
            <a:ext cx="3408908" cy="1037644"/>
            <a:chOff x="-211019" y="5862915"/>
            <a:chExt cx="3408908" cy="1037644"/>
          </a:xfrm>
        </p:grpSpPr>
        <p:pic>
          <p:nvPicPr>
            <p:cNvPr id="15" name="Picture 14" descr="A close up of a logo&#10;&#10;Description automatically generated">
              <a:extLst>
                <a:ext uri="{FF2B5EF4-FFF2-40B4-BE49-F238E27FC236}">
                  <a16:creationId xmlns="" xmlns:a16="http://schemas.microsoft.com/office/drawing/2014/main" id="{1F43D65D-C3C6-44AE-8D72-2CCAC17BF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9" y="5862915"/>
              <a:ext cx="1383526" cy="1037644"/>
            </a:xfrm>
            <a:prstGeom prst="rect">
              <a:avLst/>
            </a:prstGeom>
          </p:spPr>
        </p:pic>
        <p:sp>
          <p:nvSpPr>
            <p:cNvPr id="16" name="TextBox 15">
              <a:extLst>
                <a:ext uri="{FF2B5EF4-FFF2-40B4-BE49-F238E27FC236}">
                  <a16:creationId xmlns="" xmlns:a16="http://schemas.microsoft.com/office/drawing/2014/main" id="{4C9FD32B-EA5C-4032-B256-D102BF4194D4}"/>
                </a:ext>
              </a:extLst>
            </p:cNvPr>
            <p:cNvSpPr txBox="1"/>
            <p:nvPr/>
          </p:nvSpPr>
          <p:spPr>
            <a:xfrm>
              <a:off x="454689" y="6510855"/>
              <a:ext cx="2743200" cy="3407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200" b="1" strike="noStrike" kern="1200" cap="none" spc="0" normalizeH="0" baseline="0" noProof="0" dirty="0">
                  <a:ln>
                    <a:noFill/>
                  </a:ln>
                  <a:effectLst/>
                  <a:uLnTx/>
                  <a:uFillTx/>
                  <a:latin typeface="Bahnschrift SemiCondensed" panose="020B0502040204020203" pitchFamily="34" charset="0"/>
                </a:rPr>
                <a:t>Adopted from MIT Course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862" y="110055"/>
            <a:ext cx="8560275" cy="64008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600" y="5213389"/>
            <a:ext cx="5896798" cy="876422"/>
          </a:xfrm>
          <a:prstGeom prst="rect">
            <a:avLst/>
          </a:prstGeom>
        </p:spPr>
      </p:pic>
      <p:sp>
        <p:nvSpPr>
          <p:cNvPr id="5" name="TextBox 4"/>
          <p:cNvSpPr txBox="1"/>
          <p:nvPr/>
        </p:nvSpPr>
        <p:spPr>
          <a:xfrm>
            <a:off x="3197889" y="6048386"/>
            <a:ext cx="4021807" cy="276999"/>
          </a:xfrm>
          <a:prstGeom prst="rect">
            <a:avLst/>
          </a:prstGeom>
          <a:noFill/>
        </p:spPr>
        <p:txBody>
          <a:bodyPr wrap="none" rtlCol="0">
            <a:spAutoFit/>
          </a:bodyPr>
          <a:lstStyle/>
          <a:p>
            <a:r>
              <a:rPr lang="en-US" sz="1200" dirty="0"/>
              <a:t>Source: https://www.youtube.com/watch?v=dFT7-_s0jh0</a:t>
            </a:r>
          </a:p>
        </p:txBody>
      </p:sp>
    </p:spTree>
    <p:extLst>
      <p:ext uri="{BB962C8B-B14F-4D97-AF65-F5344CB8AC3E}">
        <p14:creationId xmlns:p14="http://schemas.microsoft.com/office/powerpoint/2010/main" val="3696296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 xmlns:a16="http://schemas.microsoft.com/office/drawing/2014/main" id="{77CD8F55-8D33-4997-A844-86D40E5E31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4" name="Rectangle 43"/>
          <p:cNvSpPr/>
          <p:nvPr/>
        </p:nvSpPr>
        <p:spPr>
          <a:xfrm>
            <a:off x="0" y="0"/>
            <a:ext cx="12192000" cy="68662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ind"/>
              <a:ea typeface="+mn-ea"/>
              <a:cs typeface="+mn-cs"/>
            </a:endParaRPr>
          </a:p>
        </p:txBody>
      </p:sp>
      <p:sp>
        <p:nvSpPr>
          <p:cNvPr id="14" name="Slide Number Placeholder 1">
            <a:extLst>
              <a:ext uri="{FF2B5EF4-FFF2-40B4-BE49-F238E27FC236}">
                <a16:creationId xmlns="" xmlns:a16="http://schemas.microsoft.com/office/drawing/2014/main" id="{A159F993-E1C6-4F27-A750-25D9CDDF0481}"/>
              </a:ext>
            </a:extLst>
          </p:cNvPr>
          <p:cNvSpPr txBox="1">
            <a:spLocks/>
          </p:cNvSpPr>
          <p:nvPr/>
        </p:nvSpPr>
        <p:spPr>
          <a:xfrm>
            <a:off x="11563642" y="6441041"/>
            <a:ext cx="51581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730E37-5C16-466C-845D-4A4B342645F2}" type="slidenum">
              <a:rPr lang="en-US" sz="1400" b="1" smtClean="0">
                <a:solidFill>
                  <a:schemeClr val="tx1"/>
                </a:solidFill>
              </a:rPr>
              <a:pPr/>
              <a:t>6</a:t>
            </a:fld>
            <a:endParaRPr lang="en-US" sz="1400" b="1" dirty="0">
              <a:solidFill>
                <a:schemeClr val="tx1"/>
              </a:solidFill>
            </a:endParaRPr>
          </a:p>
        </p:txBody>
      </p:sp>
      <p:grpSp>
        <p:nvGrpSpPr>
          <p:cNvPr id="12" name="Group 11">
            <a:extLst>
              <a:ext uri="{FF2B5EF4-FFF2-40B4-BE49-F238E27FC236}">
                <a16:creationId xmlns="" xmlns:a16="http://schemas.microsoft.com/office/drawing/2014/main" id="{F7EF080A-A200-415A-83B1-B7D81B9D57A8}"/>
              </a:ext>
            </a:extLst>
          </p:cNvPr>
          <p:cNvGrpSpPr/>
          <p:nvPr/>
        </p:nvGrpSpPr>
        <p:grpSpPr>
          <a:xfrm>
            <a:off x="-211019" y="5862915"/>
            <a:ext cx="3408908" cy="1037644"/>
            <a:chOff x="-211019" y="5862915"/>
            <a:chExt cx="3408908" cy="1037644"/>
          </a:xfrm>
        </p:grpSpPr>
        <p:pic>
          <p:nvPicPr>
            <p:cNvPr id="15" name="Picture 14" descr="A close up of a logo&#10;&#10;Description automatically generated">
              <a:extLst>
                <a:ext uri="{FF2B5EF4-FFF2-40B4-BE49-F238E27FC236}">
                  <a16:creationId xmlns="" xmlns:a16="http://schemas.microsoft.com/office/drawing/2014/main" id="{1F43D65D-C3C6-44AE-8D72-2CCAC17BF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9" y="5862915"/>
              <a:ext cx="1383526" cy="1037644"/>
            </a:xfrm>
            <a:prstGeom prst="rect">
              <a:avLst/>
            </a:prstGeom>
          </p:spPr>
        </p:pic>
        <p:sp>
          <p:nvSpPr>
            <p:cNvPr id="16" name="TextBox 15">
              <a:extLst>
                <a:ext uri="{FF2B5EF4-FFF2-40B4-BE49-F238E27FC236}">
                  <a16:creationId xmlns="" xmlns:a16="http://schemas.microsoft.com/office/drawing/2014/main" id="{4C9FD32B-EA5C-4032-B256-D102BF4194D4}"/>
                </a:ext>
              </a:extLst>
            </p:cNvPr>
            <p:cNvSpPr txBox="1"/>
            <p:nvPr/>
          </p:nvSpPr>
          <p:spPr>
            <a:xfrm>
              <a:off x="454689" y="6510855"/>
              <a:ext cx="2743200" cy="3407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200" b="1" strike="noStrike" kern="1200" cap="none" spc="0" normalizeH="0" baseline="0" noProof="0" dirty="0">
                  <a:ln>
                    <a:noFill/>
                  </a:ln>
                  <a:effectLst/>
                  <a:uLnTx/>
                  <a:uFillTx/>
                  <a:latin typeface="Bahnschrift SemiCondensed" panose="020B0502040204020203" pitchFamily="34" charset="0"/>
                </a:rPr>
                <a:t>Adopted from MIT Course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7749" y="110055"/>
            <a:ext cx="8574391" cy="64008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50" y="1929714"/>
            <a:ext cx="3203790" cy="1087602"/>
          </a:xfrm>
          <a:prstGeom prst="rect">
            <a:avLst/>
          </a:prstGeom>
        </p:spPr>
      </p:pic>
    </p:spTree>
    <p:extLst>
      <p:ext uri="{BB962C8B-B14F-4D97-AF65-F5344CB8AC3E}">
        <p14:creationId xmlns:p14="http://schemas.microsoft.com/office/powerpoint/2010/main" val="209557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 xmlns:a16="http://schemas.microsoft.com/office/drawing/2014/main" id="{77CD8F55-8D33-4997-A844-86D40E5E31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4" name="Rectangle 43"/>
          <p:cNvSpPr/>
          <p:nvPr/>
        </p:nvSpPr>
        <p:spPr>
          <a:xfrm>
            <a:off x="0" y="0"/>
            <a:ext cx="12192000" cy="68662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ind"/>
              <a:ea typeface="+mn-ea"/>
              <a:cs typeface="+mn-cs"/>
            </a:endParaRPr>
          </a:p>
        </p:txBody>
      </p:sp>
      <p:sp>
        <p:nvSpPr>
          <p:cNvPr id="14" name="Slide Number Placeholder 1">
            <a:extLst>
              <a:ext uri="{FF2B5EF4-FFF2-40B4-BE49-F238E27FC236}">
                <a16:creationId xmlns="" xmlns:a16="http://schemas.microsoft.com/office/drawing/2014/main" id="{A159F993-E1C6-4F27-A750-25D9CDDF0481}"/>
              </a:ext>
            </a:extLst>
          </p:cNvPr>
          <p:cNvSpPr txBox="1">
            <a:spLocks/>
          </p:cNvSpPr>
          <p:nvPr/>
        </p:nvSpPr>
        <p:spPr>
          <a:xfrm>
            <a:off x="11563642" y="6441041"/>
            <a:ext cx="51581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730E37-5C16-466C-845D-4A4B342645F2}" type="slidenum">
              <a:rPr lang="en-US" sz="1400" b="1" smtClean="0">
                <a:solidFill>
                  <a:schemeClr val="tx1"/>
                </a:solidFill>
              </a:rPr>
              <a:pPr/>
              <a:t>7</a:t>
            </a:fld>
            <a:endParaRPr lang="en-US" sz="1400" b="1" dirty="0">
              <a:solidFill>
                <a:schemeClr val="tx1"/>
              </a:solidFill>
            </a:endParaRPr>
          </a:p>
        </p:txBody>
      </p:sp>
      <p:grpSp>
        <p:nvGrpSpPr>
          <p:cNvPr id="12" name="Group 11">
            <a:extLst>
              <a:ext uri="{FF2B5EF4-FFF2-40B4-BE49-F238E27FC236}">
                <a16:creationId xmlns="" xmlns:a16="http://schemas.microsoft.com/office/drawing/2014/main" id="{F7EF080A-A200-415A-83B1-B7D81B9D57A8}"/>
              </a:ext>
            </a:extLst>
          </p:cNvPr>
          <p:cNvGrpSpPr/>
          <p:nvPr/>
        </p:nvGrpSpPr>
        <p:grpSpPr>
          <a:xfrm>
            <a:off x="-211019" y="5862915"/>
            <a:ext cx="3408908" cy="1037644"/>
            <a:chOff x="-211019" y="5862915"/>
            <a:chExt cx="3408908" cy="1037644"/>
          </a:xfrm>
        </p:grpSpPr>
        <p:pic>
          <p:nvPicPr>
            <p:cNvPr id="15" name="Picture 14" descr="A close up of a logo&#10;&#10;Description automatically generated">
              <a:extLst>
                <a:ext uri="{FF2B5EF4-FFF2-40B4-BE49-F238E27FC236}">
                  <a16:creationId xmlns="" xmlns:a16="http://schemas.microsoft.com/office/drawing/2014/main" id="{1F43D65D-C3C6-44AE-8D72-2CCAC17BF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9" y="5862915"/>
              <a:ext cx="1383526" cy="1037644"/>
            </a:xfrm>
            <a:prstGeom prst="rect">
              <a:avLst/>
            </a:prstGeom>
          </p:spPr>
        </p:pic>
        <p:sp>
          <p:nvSpPr>
            <p:cNvPr id="16" name="TextBox 15">
              <a:extLst>
                <a:ext uri="{FF2B5EF4-FFF2-40B4-BE49-F238E27FC236}">
                  <a16:creationId xmlns="" xmlns:a16="http://schemas.microsoft.com/office/drawing/2014/main" id="{4C9FD32B-EA5C-4032-B256-D102BF4194D4}"/>
                </a:ext>
              </a:extLst>
            </p:cNvPr>
            <p:cNvSpPr txBox="1"/>
            <p:nvPr/>
          </p:nvSpPr>
          <p:spPr>
            <a:xfrm>
              <a:off x="454689" y="6510855"/>
              <a:ext cx="2743200" cy="3407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200" b="1" strike="noStrike" kern="1200" cap="none" spc="0" normalizeH="0" baseline="0" noProof="0" dirty="0">
                  <a:ln>
                    <a:noFill/>
                  </a:ln>
                  <a:effectLst/>
                  <a:uLnTx/>
                  <a:uFillTx/>
                  <a:latin typeface="Bahnschrift SemiCondensed" panose="020B0502040204020203" pitchFamily="34" charset="0"/>
                </a:rPr>
                <a:t>Adopted from MIT Course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606" y="32015"/>
            <a:ext cx="8550849" cy="64008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11" y="38213"/>
            <a:ext cx="3426184" cy="3194202"/>
          </a:xfrm>
          <a:prstGeom prst="rect">
            <a:avLst/>
          </a:prstGeom>
        </p:spPr>
      </p:pic>
      <p:sp>
        <p:nvSpPr>
          <p:cNvPr id="10" name="TextBox 9"/>
          <p:cNvSpPr txBox="1"/>
          <p:nvPr/>
        </p:nvSpPr>
        <p:spPr>
          <a:xfrm>
            <a:off x="47319" y="3182779"/>
            <a:ext cx="3410425" cy="246221"/>
          </a:xfrm>
          <a:prstGeom prst="rect">
            <a:avLst/>
          </a:prstGeom>
          <a:noFill/>
        </p:spPr>
        <p:txBody>
          <a:bodyPr wrap="square" rtlCol="0">
            <a:spAutoFit/>
          </a:bodyPr>
          <a:lstStyle/>
          <a:p>
            <a:r>
              <a:rPr lang="en-US" sz="1000" dirty="0"/>
              <a:t>Source: https://www.youtube.com/watch?v=dFT7-_s0jh0</a:t>
            </a:r>
          </a:p>
        </p:txBody>
      </p:sp>
    </p:spTree>
    <p:extLst>
      <p:ext uri="{BB962C8B-B14F-4D97-AF65-F5344CB8AC3E}">
        <p14:creationId xmlns:p14="http://schemas.microsoft.com/office/powerpoint/2010/main" val="2801543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 xmlns:a16="http://schemas.microsoft.com/office/drawing/2014/main" id="{77CD8F55-8D33-4997-A844-86D40E5E31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4" name="Rectangle 43"/>
          <p:cNvSpPr/>
          <p:nvPr/>
        </p:nvSpPr>
        <p:spPr>
          <a:xfrm>
            <a:off x="0" y="0"/>
            <a:ext cx="12192000" cy="68662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ind"/>
              <a:ea typeface="+mn-ea"/>
              <a:cs typeface="+mn-cs"/>
            </a:endParaRPr>
          </a:p>
        </p:txBody>
      </p:sp>
      <p:sp>
        <p:nvSpPr>
          <p:cNvPr id="14" name="Slide Number Placeholder 1">
            <a:extLst>
              <a:ext uri="{FF2B5EF4-FFF2-40B4-BE49-F238E27FC236}">
                <a16:creationId xmlns="" xmlns:a16="http://schemas.microsoft.com/office/drawing/2014/main" id="{A159F993-E1C6-4F27-A750-25D9CDDF0481}"/>
              </a:ext>
            </a:extLst>
          </p:cNvPr>
          <p:cNvSpPr txBox="1">
            <a:spLocks/>
          </p:cNvSpPr>
          <p:nvPr/>
        </p:nvSpPr>
        <p:spPr>
          <a:xfrm>
            <a:off x="11563642" y="6441041"/>
            <a:ext cx="51581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730E37-5C16-466C-845D-4A4B342645F2}" type="slidenum">
              <a:rPr lang="en-US" sz="1400" b="1" smtClean="0">
                <a:solidFill>
                  <a:schemeClr val="tx1"/>
                </a:solidFill>
              </a:rPr>
              <a:pPr/>
              <a:t>8</a:t>
            </a:fld>
            <a:endParaRPr lang="en-US" sz="1400" b="1" dirty="0">
              <a:solidFill>
                <a:schemeClr val="tx1"/>
              </a:solidFill>
            </a:endParaRPr>
          </a:p>
        </p:txBody>
      </p:sp>
      <p:grpSp>
        <p:nvGrpSpPr>
          <p:cNvPr id="12" name="Group 11">
            <a:extLst>
              <a:ext uri="{FF2B5EF4-FFF2-40B4-BE49-F238E27FC236}">
                <a16:creationId xmlns="" xmlns:a16="http://schemas.microsoft.com/office/drawing/2014/main" id="{F7EF080A-A200-415A-83B1-B7D81B9D57A8}"/>
              </a:ext>
            </a:extLst>
          </p:cNvPr>
          <p:cNvGrpSpPr/>
          <p:nvPr/>
        </p:nvGrpSpPr>
        <p:grpSpPr>
          <a:xfrm>
            <a:off x="-211019" y="5862915"/>
            <a:ext cx="3408908" cy="1037644"/>
            <a:chOff x="-211019" y="5862915"/>
            <a:chExt cx="3408908" cy="1037644"/>
          </a:xfrm>
        </p:grpSpPr>
        <p:pic>
          <p:nvPicPr>
            <p:cNvPr id="15" name="Picture 14" descr="A close up of a logo&#10;&#10;Description automatically generated">
              <a:extLst>
                <a:ext uri="{FF2B5EF4-FFF2-40B4-BE49-F238E27FC236}">
                  <a16:creationId xmlns="" xmlns:a16="http://schemas.microsoft.com/office/drawing/2014/main" id="{1F43D65D-C3C6-44AE-8D72-2CCAC17BF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9" y="5862915"/>
              <a:ext cx="1383526" cy="1037644"/>
            </a:xfrm>
            <a:prstGeom prst="rect">
              <a:avLst/>
            </a:prstGeom>
          </p:spPr>
        </p:pic>
        <p:sp>
          <p:nvSpPr>
            <p:cNvPr id="16" name="TextBox 15">
              <a:extLst>
                <a:ext uri="{FF2B5EF4-FFF2-40B4-BE49-F238E27FC236}">
                  <a16:creationId xmlns="" xmlns:a16="http://schemas.microsoft.com/office/drawing/2014/main" id="{4C9FD32B-EA5C-4032-B256-D102BF4194D4}"/>
                </a:ext>
              </a:extLst>
            </p:cNvPr>
            <p:cNvSpPr txBox="1"/>
            <p:nvPr/>
          </p:nvSpPr>
          <p:spPr>
            <a:xfrm>
              <a:off x="454689" y="6510855"/>
              <a:ext cx="2743200" cy="3407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200" b="1" strike="noStrike" kern="1200" cap="none" spc="0" normalizeH="0" baseline="0" noProof="0" dirty="0">
                  <a:ln>
                    <a:noFill/>
                  </a:ln>
                  <a:effectLst/>
                  <a:uLnTx/>
                  <a:uFillTx/>
                  <a:latin typeface="Bahnschrift SemiCondensed" panose="020B0502040204020203" pitchFamily="34" charset="0"/>
                </a:rPr>
                <a:t>Adopted from MIT Course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7628" y="110055"/>
            <a:ext cx="8536744" cy="6400800"/>
          </a:xfrm>
          <a:prstGeom prst="rect">
            <a:avLst/>
          </a:prstGeom>
        </p:spPr>
      </p:pic>
    </p:spTree>
    <p:extLst>
      <p:ext uri="{BB962C8B-B14F-4D97-AF65-F5344CB8AC3E}">
        <p14:creationId xmlns:p14="http://schemas.microsoft.com/office/powerpoint/2010/main" val="1088985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 xmlns:a16="http://schemas.microsoft.com/office/drawing/2014/main" id="{77CD8F55-8D33-4997-A844-86D40E5E31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4" name="Rectangle 43"/>
          <p:cNvSpPr/>
          <p:nvPr/>
        </p:nvSpPr>
        <p:spPr>
          <a:xfrm>
            <a:off x="0" y="0"/>
            <a:ext cx="12192000" cy="68662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Hind"/>
            </a:endParaRPr>
          </a:p>
        </p:txBody>
      </p:sp>
      <p:sp>
        <p:nvSpPr>
          <p:cNvPr id="14" name="Slide Number Placeholder 1">
            <a:extLst>
              <a:ext uri="{FF2B5EF4-FFF2-40B4-BE49-F238E27FC236}">
                <a16:creationId xmlns="" xmlns:a16="http://schemas.microsoft.com/office/drawing/2014/main" id="{A159F993-E1C6-4F27-A750-25D9CDDF0481}"/>
              </a:ext>
            </a:extLst>
          </p:cNvPr>
          <p:cNvSpPr txBox="1">
            <a:spLocks/>
          </p:cNvSpPr>
          <p:nvPr/>
        </p:nvSpPr>
        <p:spPr>
          <a:xfrm>
            <a:off x="11563642" y="6441041"/>
            <a:ext cx="51581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730E37-5C16-466C-845D-4A4B342645F2}" type="slidenum">
              <a:rPr lang="en-US" sz="1400" b="1" smtClean="0">
                <a:solidFill>
                  <a:schemeClr val="tx1"/>
                </a:solidFill>
              </a:rPr>
              <a:pPr/>
              <a:t>9</a:t>
            </a:fld>
            <a:endParaRPr lang="en-US" sz="1400" b="1" dirty="0">
              <a:solidFill>
                <a:schemeClr val="tx1"/>
              </a:solidFill>
            </a:endParaRPr>
          </a:p>
        </p:txBody>
      </p:sp>
      <p:grpSp>
        <p:nvGrpSpPr>
          <p:cNvPr id="12" name="Group 11">
            <a:extLst>
              <a:ext uri="{FF2B5EF4-FFF2-40B4-BE49-F238E27FC236}">
                <a16:creationId xmlns="" xmlns:a16="http://schemas.microsoft.com/office/drawing/2014/main" id="{F7EF080A-A200-415A-83B1-B7D81B9D57A8}"/>
              </a:ext>
            </a:extLst>
          </p:cNvPr>
          <p:cNvGrpSpPr/>
          <p:nvPr/>
        </p:nvGrpSpPr>
        <p:grpSpPr>
          <a:xfrm>
            <a:off x="-211019" y="5862915"/>
            <a:ext cx="6341362" cy="1037644"/>
            <a:chOff x="-211019" y="5862915"/>
            <a:chExt cx="6341362" cy="1037644"/>
          </a:xfrm>
        </p:grpSpPr>
        <p:pic>
          <p:nvPicPr>
            <p:cNvPr id="15" name="Picture 14" descr="A close up of a logo&#10;&#10;Description automatically generated">
              <a:extLst>
                <a:ext uri="{FF2B5EF4-FFF2-40B4-BE49-F238E27FC236}">
                  <a16:creationId xmlns="" xmlns:a16="http://schemas.microsoft.com/office/drawing/2014/main" id="{1F43D65D-C3C6-44AE-8D72-2CCAC17BF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9" y="5862915"/>
              <a:ext cx="1383526" cy="1037644"/>
            </a:xfrm>
            <a:prstGeom prst="rect">
              <a:avLst/>
            </a:prstGeom>
          </p:spPr>
        </p:pic>
        <p:sp>
          <p:nvSpPr>
            <p:cNvPr id="16" name="TextBox 15">
              <a:extLst>
                <a:ext uri="{FF2B5EF4-FFF2-40B4-BE49-F238E27FC236}">
                  <a16:creationId xmlns="" xmlns:a16="http://schemas.microsoft.com/office/drawing/2014/main" id="{4C9FD32B-EA5C-4032-B256-D102BF4194D4}"/>
                </a:ext>
              </a:extLst>
            </p:cNvPr>
            <p:cNvSpPr txBox="1"/>
            <p:nvPr/>
          </p:nvSpPr>
          <p:spPr>
            <a:xfrm>
              <a:off x="454688" y="6369186"/>
              <a:ext cx="5675655" cy="36933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D" sz="1200" b="1" strike="noStrike" kern="1200" cap="none" spc="0" normalizeH="0" baseline="0" noProof="0" dirty="0">
                  <a:ln>
                    <a:noFill/>
                  </a:ln>
                  <a:effectLst/>
                  <a:uLnTx/>
                  <a:uFillTx/>
                  <a:latin typeface="Bahnschrift SemiCondensed" panose="020B0502040204020203" pitchFamily="34" charset="0"/>
                </a:rPr>
                <a:t>Adopted from </a:t>
              </a:r>
              <a:r>
                <a:rPr lang="en-ID" sz="1200" b="1" dirty="0" smtClean="0">
                  <a:latin typeface="Bahnschrift SemiCondensed" panose="020B0502040204020203" pitchFamily="34" charset="0"/>
                </a:rPr>
                <a:t>Halliday &amp; Resnick, Fundamental of Physics 10</a:t>
              </a:r>
              <a:r>
                <a:rPr lang="en-ID" sz="1200" b="1" baseline="30000" dirty="0" smtClean="0">
                  <a:latin typeface="Bahnschrift SemiCondensed" panose="020B0502040204020203" pitchFamily="34" charset="0"/>
                </a:rPr>
                <a:t>th</a:t>
              </a:r>
              <a:r>
                <a:rPr lang="en-ID" sz="1200" b="1" dirty="0" smtClean="0">
                  <a:latin typeface="Bahnschrift SemiCondensed" panose="020B0502040204020203" pitchFamily="34" charset="0"/>
                </a:rPr>
                <a:t> Edition, Wiley</a:t>
              </a:r>
              <a:endParaRPr kumimoji="0" lang="en-ID" sz="1200" b="1" strike="noStrike" kern="1200" cap="none" spc="0" normalizeH="0" baseline="0" noProof="0" dirty="0">
                <a:ln>
                  <a:noFill/>
                </a:ln>
                <a:effectLst/>
                <a:uLnTx/>
                <a:uFillTx/>
                <a:latin typeface="Bahnschrift SemiCondensed" panose="020B0502040204020203" pitchFamily="34"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982722" y="708338"/>
                <a:ext cx="9938563" cy="4406784"/>
              </a:xfrm>
              <a:prstGeom prst="rect">
                <a:avLst/>
              </a:prstGeom>
              <a:noFill/>
            </p:spPr>
            <p:txBody>
              <a:bodyPr wrap="square" rtlCol="0">
                <a:spAutoFit/>
              </a:bodyPr>
              <a:lstStyle/>
              <a:p>
                <a:pPr lvl="0"/>
                <a:r>
                  <a:rPr lang="en-US" sz="2400" b="1" dirty="0" smtClean="0"/>
                  <a:t>EXAMPLE</a:t>
                </a:r>
              </a:p>
              <a:p>
                <a:pPr lvl="0"/>
                <a:endParaRPr lang="en-US" dirty="0" smtClean="0"/>
              </a:p>
              <a:p>
                <a:pPr lvl="0" algn="just">
                  <a:lnSpc>
                    <a:spcPct val="150000"/>
                  </a:lnSpc>
                </a:pPr>
                <a:r>
                  <a:rPr lang="en-US" sz="2400" dirty="0" smtClean="0"/>
                  <a:t>A </a:t>
                </a:r>
                <a:r>
                  <a:rPr lang="en-US" sz="2400" dirty="0"/>
                  <a:t>uniform magnetic </a:t>
                </a:r>
                <a:r>
                  <a:rPr lang="en-US" sz="2400" dirty="0" smtClean="0"/>
                  <a:t>field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𝐵</m:t>
                        </m:r>
                      </m:e>
                    </m:acc>
                  </m:oMath>
                </a14:m>
                <a:r>
                  <a:rPr lang="en-US" sz="2400" dirty="0" smtClean="0"/>
                  <a:t>, with magnitude 1.2 mT, is directed vertically upward throughout the volume of a laboratory chamber. A proton with kinetic energy 5.3 MeV enters the chamber, moving horizontally from south to north. What magnetic deflecting force acts on the proton as it enters the chamber? The proton mass is </a:t>
                </a:r>
                <a14:m>
                  <m:oMath xmlns:m="http://schemas.openxmlformats.org/officeDocument/2006/math">
                    <m:r>
                      <a:rPr lang="en-US" sz="2400" b="0" i="0" smtClean="0">
                        <a:latin typeface="Cambria Math" panose="02040503050406030204" pitchFamily="18" charset="0"/>
                        <a:ea typeface="Cambria Math" panose="02040503050406030204" pitchFamily="18" charset="0"/>
                      </a:rPr>
                      <m:t>1.67</m:t>
                    </m:r>
                    <m:r>
                      <a:rPr lang="en-US" sz="240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−27</m:t>
                        </m:r>
                      </m:sup>
                    </m:sSup>
                  </m:oMath>
                </a14:m>
                <a:r>
                  <a:rPr lang="en-US" sz="2400" dirty="0" smtClean="0"/>
                  <a:t> kg. (Neglect Earth’s magnetic field) </a:t>
                </a:r>
                <a:endParaRPr lang="en-US" sz="2400" dirty="0"/>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982722" y="708338"/>
                <a:ext cx="9938563" cy="4406784"/>
              </a:xfrm>
              <a:prstGeom prst="rect">
                <a:avLst/>
              </a:prstGeom>
              <a:blipFill rotWithShape="0">
                <a:blip r:embed="rId4"/>
                <a:stretch>
                  <a:fillRect l="-920" t="-968" r="-920"/>
                </a:stretch>
              </a:blipFill>
            </p:spPr>
            <p:txBody>
              <a:bodyPr/>
              <a:lstStyle/>
              <a:p>
                <a:r>
                  <a:rPr lang="en-US">
                    <a:noFill/>
                  </a:rPr>
                  <a:t> </a:t>
                </a:r>
              </a:p>
            </p:txBody>
          </p:sp>
        </mc:Fallback>
      </mc:AlternateContent>
    </p:spTree>
    <p:extLst>
      <p:ext uri="{BB962C8B-B14F-4D97-AF65-F5344CB8AC3E}">
        <p14:creationId xmlns:p14="http://schemas.microsoft.com/office/powerpoint/2010/main" val="3468852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Maxpoint Ultimate Light">
      <a:dk1>
        <a:srgbClr val="3F3F3F"/>
      </a:dk1>
      <a:lt1>
        <a:sysClr val="window" lastClr="FFFFFF"/>
      </a:lt1>
      <a:dk2>
        <a:srgbClr val="313C41"/>
      </a:dk2>
      <a:lt2>
        <a:srgbClr val="FFFFFF"/>
      </a:lt2>
      <a:accent1>
        <a:srgbClr val="7FBC41"/>
      </a:accent1>
      <a:accent2>
        <a:srgbClr val="31A8DF"/>
      </a:accent2>
      <a:accent3>
        <a:srgbClr val="EC5724"/>
      </a:accent3>
      <a:accent4>
        <a:srgbClr val="FDB817"/>
      </a:accent4>
      <a:accent5>
        <a:srgbClr val="7B67AD"/>
      </a:accent5>
      <a:accent6>
        <a:srgbClr val="BB2326"/>
      </a:accent6>
      <a:hlink>
        <a:srgbClr val="0563C1"/>
      </a:hlink>
      <a:folHlink>
        <a:srgbClr val="954F72"/>
      </a:folHlink>
    </a:clrScheme>
    <a:fontScheme name="Custom 19">
      <a:majorFont>
        <a:latin typeface="Hind"/>
        <a:ea typeface=""/>
        <a:cs typeface=""/>
      </a:majorFont>
      <a:minorFont>
        <a:latin typeface="Hi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2040</TotalTime>
  <Words>184</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Bahnschrift SemiCondensed</vt:lpstr>
      <vt:lpstr>Bookman Old Style</vt:lpstr>
      <vt:lpstr>Calibri</vt:lpstr>
      <vt:lpstr>Cambria Math</vt:lpstr>
      <vt:lpstr>Hind</vt:lpstr>
      <vt:lpstr>Poppins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UNLEASH</dc:title>
  <dc:creator>Arksnet</dc:creator>
  <cp:lastModifiedBy>Wahyu</cp:lastModifiedBy>
  <cp:revision>168</cp:revision>
  <dcterms:created xsi:type="dcterms:W3CDTF">2018-07-26T02:16:45Z</dcterms:created>
  <dcterms:modified xsi:type="dcterms:W3CDTF">2021-05-03T13:02:14Z</dcterms:modified>
</cp:coreProperties>
</file>