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7" r:id="rId2"/>
    <p:sldId id="392" r:id="rId3"/>
    <p:sldId id="261" r:id="rId4"/>
    <p:sldId id="262" r:id="rId5"/>
    <p:sldId id="264" r:id="rId6"/>
    <p:sldId id="393" r:id="rId7"/>
    <p:sldId id="32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73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1EDED5-0533-4E70-B4A5-BEA6D603B068}" type="datetimeFigureOut">
              <a:rPr lang="en-US" smtClean="0"/>
              <a:pPr/>
              <a:t>01-Mar-21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5DC97D-0F12-4F3F-A4C2-187828961AA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9472B-EDA5-4A1D-973C-67445DC4D132}" type="datetime1">
              <a:rPr lang="en-US" smtClean="0"/>
              <a:t>01-Mar-21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025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W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icture Placeholder 35"/>
          <p:cNvSpPr>
            <a:spLocks noGrp="1"/>
          </p:cNvSpPr>
          <p:nvPr>
            <p:ph type="pic" sz="quarter" idx="13"/>
          </p:nvPr>
        </p:nvSpPr>
        <p:spPr>
          <a:xfrm>
            <a:off x="5931778" y="3930652"/>
            <a:ext cx="4750043" cy="2355851"/>
          </a:xfrm>
          <a:custGeom>
            <a:avLst/>
            <a:gdLst>
              <a:gd name="connsiteX0" fmla="*/ 162337 w 4750043"/>
              <a:gd name="connsiteY0" fmla="*/ 0 h 2355851"/>
              <a:gd name="connsiteX1" fmla="*/ 2286173 w 4750043"/>
              <a:gd name="connsiteY1" fmla="*/ 0 h 2355851"/>
              <a:gd name="connsiteX2" fmla="*/ 2456190 w 4750043"/>
              <a:gd name="connsiteY2" fmla="*/ 204022 h 2355851"/>
              <a:gd name="connsiteX3" fmla="*/ 2626207 w 4750043"/>
              <a:gd name="connsiteY3" fmla="*/ 0 h 2355851"/>
              <a:gd name="connsiteX4" fmla="*/ 4750043 w 4750043"/>
              <a:gd name="connsiteY4" fmla="*/ 0 h 2355851"/>
              <a:gd name="connsiteX5" fmla="*/ 4750043 w 4750043"/>
              <a:gd name="connsiteY5" fmla="*/ 2355851 h 2355851"/>
              <a:gd name="connsiteX6" fmla="*/ 162337 w 4750043"/>
              <a:gd name="connsiteY6" fmla="*/ 2355851 h 2355851"/>
              <a:gd name="connsiteX7" fmla="*/ 162337 w 4750043"/>
              <a:gd name="connsiteY7" fmla="*/ 1326270 h 2355851"/>
              <a:gd name="connsiteX8" fmla="*/ 0 w 4750043"/>
              <a:gd name="connsiteY8" fmla="*/ 1182925 h 2355851"/>
              <a:gd name="connsiteX9" fmla="*/ 162337 w 4750043"/>
              <a:gd name="connsiteY9" fmla="*/ 1039580 h 2355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750043" h="2355851">
                <a:moveTo>
                  <a:pt x="162337" y="0"/>
                </a:moveTo>
                <a:lnTo>
                  <a:pt x="2286173" y="0"/>
                </a:lnTo>
                <a:lnTo>
                  <a:pt x="2456190" y="204022"/>
                </a:lnTo>
                <a:lnTo>
                  <a:pt x="2626207" y="0"/>
                </a:lnTo>
                <a:lnTo>
                  <a:pt x="4750043" y="0"/>
                </a:lnTo>
                <a:lnTo>
                  <a:pt x="4750043" y="2355851"/>
                </a:lnTo>
                <a:lnTo>
                  <a:pt x="162337" y="2355851"/>
                </a:lnTo>
                <a:lnTo>
                  <a:pt x="162337" y="1326270"/>
                </a:lnTo>
                <a:lnTo>
                  <a:pt x="0" y="1182925"/>
                </a:lnTo>
                <a:lnTo>
                  <a:pt x="162337" y="1039580"/>
                </a:lnTo>
                <a:close/>
              </a:path>
            </a:pathLst>
          </a:custGeom>
          <a:solidFill>
            <a:schemeClr val="tx1">
              <a:lumMod val="60000"/>
              <a:lumOff val="40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37" name="Picture Placeholder 36"/>
          <p:cNvSpPr>
            <a:spLocks noGrp="1"/>
          </p:cNvSpPr>
          <p:nvPr>
            <p:ph type="pic" sz="quarter" idx="12"/>
          </p:nvPr>
        </p:nvSpPr>
        <p:spPr>
          <a:xfrm>
            <a:off x="1506404" y="3745903"/>
            <a:ext cx="4587707" cy="2540598"/>
          </a:xfrm>
          <a:custGeom>
            <a:avLst/>
            <a:gdLst>
              <a:gd name="connsiteX0" fmla="*/ 2293854 w 4587707"/>
              <a:gd name="connsiteY0" fmla="*/ 0 h 2540598"/>
              <a:gd name="connsiteX1" fmla="*/ 2456988 w 4587707"/>
              <a:gd name="connsiteY1" fmla="*/ 184747 h 2540598"/>
              <a:gd name="connsiteX2" fmla="*/ 4587707 w 4587707"/>
              <a:gd name="connsiteY2" fmla="*/ 184747 h 2540598"/>
              <a:gd name="connsiteX3" fmla="*/ 4587707 w 4587707"/>
              <a:gd name="connsiteY3" fmla="*/ 1224331 h 2540598"/>
              <a:gd name="connsiteX4" fmla="*/ 4425374 w 4587707"/>
              <a:gd name="connsiteY4" fmla="*/ 1367673 h 2540598"/>
              <a:gd name="connsiteX5" fmla="*/ 4587707 w 4587707"/>
              <a:gd name="connsiteY5" fmla="*/ 1511015 h 2540598"/>
              <a:gd name="connsiteX6" fmla="*/ 4587707 w 4587707"/>
              <a:gd name="connsiteY6" fmla="*/ 2540598 h 2540598"/>
              <a:gd name="connsiteX7" fmla="*/ 0 w 4587707"/>
              <a:gd name="connsiteY7" fmla="*/ 2540598 h 2540598"/>
              <a:gd name="connsiteX8" fmla="*/ 0 w 4587707"/>
              <a:gd name="connsiteY8" fmla="*/ 184747 h 2540598"/>
              <a:gd name="connsiteX9" fmla="*/ 2130721 w 4587707"/>
              <a:gd name="connsiteY9" fmla="*/ 184747 h 2540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87707" h="2540598">
                <a:moveTo>
                  <a:pt x="2293854" y="0"/>
                </a:moveTo>
                <a:lnTo>
                  <a:pt x="2456988" y="184747"/>
                </a:lnTo>
                <a:lnTo>
                  <a:pt x="4587707" y="184747"/>
                </a:lnTo>
                <a:lnTo>
                  <a:pt x="4587707" y="1224331"/>
                </a:lnTo>
                <a:lnTo>
                  <a:pt x="4425374" y="1367673"/>
                </a:lnTo>
                <a:lnTo>
                  <a:pt x="4587707" y="1511015"/>
                </a:lnTo>
                <a:lnTo>
                  <a:pt x="4587707" y="2540598"/>
                </a:lnTo>
                <a:lnTo>
                  <a:pt x="0" y="2540598"/>
                </a:lnTo>
                <a:lnTo>
                  <a:pt x="0" y="184747"/>
                </a:lnTo>
                <a:lnTo>
                  <a:pt x="2130721" y="184747"/>
                </a:lnTo>
                <a:close/>
              </a:path>
            </a:pathLst>
          </a:custGeom>
          <a:solidFill>
            <a:schemeClr val="tx1">
              <a:lumMod val="40000"/>
              <a:lumOff val="60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35" name="Picture Placeholder 34"/>
          <p:cNvSpPr>
            <a:spLocks noGrp="1"/>
          </p:cNvSpPr>
          <p:nvPr>
            <p:ph type="pic" sz="quarter" idx="11"/>
          </p:nvPr>
        </p:nvSpPr>
        <p:spPr>
          <a:xfrm>
            <a:off x="6094113" y="1574799"/>
            <a:ext cx="4587707" cy="2559874"/>
          </a:xfrm>
          <a:custGeom>
            <a:avLst/>
            <a:gdLst>
              <a:gd name="connsiteX0" fmla="*/ 0 w 4587707"/>
              <a:gd name="connsiteY0" fmla="*/ 0 h 2559874"/>
              <a:gd name="connsiteX1" fmla="*/ 4587707 w 4587707"/>
              <a:gd name="connsiteY1" fmla="*/ 0 h 2559874"/>
              <a:gd name="connsiteX2" fmla="*/ 4587707 w 4587707"/>
              <a:gd name="connsiteY2" fmla="*/ 2355851 h 2559874"/>
              <a:gd name="connsiteX3" fmla="*/ 2463871 w 4587707"/>
              <a:gd name="connsiteY3" fmla="*/ 2355851 h 2559874"/>
              <a:gd name="connsiteX4" fmla="*/ 2293853 w 4587707"/>
              <a:gd name="connsiteY4" fmla="*/ 2559874 h 2559874"/>
              <a:gd name="connsiteX5" fmla="*/ 2123835 w 4587707"/>
              <a:gd name="connsiteY5" fmla="*/ 2355851 h 2559874"/>
              <a:gd name="connsiteX6" fmla="*/ 0 w 4587707"/>
              <a:gd name="connsiteY6" fmla="*/ 2355851 h 2559874"/>
              <a:gd name="connsiteX7" fmla="*/ 0 w 4587707"/>
              <a:gd name="connsiteY7" fmla="*/ 1277693 h 2559874"/>
              <a:gd name="connsiteX8" fmla="*/ 188136 w 4587707"/>
              <a:gd name="connsiteY8" fmla="*/ 1111567 h 2559874"/>
              <a:gd name="connsiteX9" fmla="*/ 0 w 4587707"/>
              <a:gd name="connsiteY9" fmla="*/ 945441 h 25598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87707" h="2559874">
                <a:moveTo>
                  <a:pt x="0" y="0"/>
                </a:moveTo>
                <a:lnTo>
                  <a:pt x="4587707" y="0"/>
                </a:lnTo>
                <a:lnTo>
                  <a:pt x="4587707" y="2355851"/>
                </a:lnTo>
                <a:lnTo>
                  <a:pt x="2463871" y="2355851"/>
                </a:lnTo>
                <a:lnTo>
                  <a:pt x="2293853" y="2559874"/>
                </a:lnTo>
                <a:lnTo>
                  <a:pt x="2123835" y="2355851"/>
                </a:lnTo>
                <a:lnTo>
                  <a:pt x="0" y="2355851"/>
                </a:lnTo>
                <a:lnTo>
                  <a:pt x="0" y="1277693"/>
                </a:lnTo>
                <a:lnTo>
                  <a:pt x="188136" y="1111567"/>
                </a:lnTo>
                <a:lnTo>
                  <a:pt x="0" y="945441"/>
                </a:lnTo>
                <a:close/>
              </a:path>
            </a:pathLst>
          </a:custGeom>
          <a:solidFill>
            <a:schemeClr val="tx1">
              <a:lumMod val="40000"/>
              <a:lumOff val="60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30" name="Picture Placeholder 29"/>
          <p:cNvSpPr>
            <a:spLocks noGrp="1"/>
          </p:cNvSpPr>
          <p:nvPr>
            <p:ph type="pic" sz="quarter" idx="10"/>
          </p:nvPr>
        </p:nvSpPr>
        <p:spPr>
          <a:xfrm>
            <a:off x="1506402" y="1574801"/>
            <a:ext cx="4775846" cy="2355851"/>
          </a:xfrm>
          <a:custGeom>
            <a:avLst/>
            <a:gdLst>
              <a:gd name="connsiteX0" fmla="*/ 0 w 4775846"/>
              <a:gd name="connsiteY0" fmla="*/ 0 h 2355851"/>
              <a:gd name="connsiteX1" fmla="*/ 4587707 w 4775846"/>
              <a:gd name="connsiteY1" fmla="*/ 0 h 2355851"/>
              <a:gd name="connsiteX2" fmla="*/ 4587707 w 4775846"/>
              <a:gd name="connsiteY2" fmla="*/ 945437 h 2355851"/>
              <a:gd name="connsiteX3" fmla="*/ 4775846 w 4775846"/>
              <a:gd name="connsiteY3" fmla="*/ 1111566 h 2355851"/>
              <a:gd name="connsiteX4" fmla="*/ 4587707 w 4775846"/>
              <a:gd name="connsiteY4" fmla="*/ 1277694 h 2355851"/>
              <a:gd name="connsiteX5" fmla="*/ 4587707 w 4775846"/>
              <a:gd name="connsiteY5" fmla="*/ 2355850 h 2355851"/>
              <a:gd name="connsiteX6" fmla="*/ 2456989 w 4775846"/>
              <a:gd name="connsiteY6" fmla="*/ 2355850 h 2355851"/>
              <a:gd name="connsiteX7" fmla="*/ 2293855 w 4775846"/>
              <a:gd name="connsiteY7" fmla="*/ 2171103 h 2355851"/>
              <a:gd name="connsiteX8" fmla="*/ 2130722 w 4775846"/>
              <a:gd name="connsiteY8" fmla="*/ 2355850 h 2355851"/>
              <a:gd name="connsiteX9" fmla="*/ 1 w 4775846"/>
              <a:gd name="connsiteY9" fmla="*/ 2355850 h 2355851"/>
              <a:gd name="connsiteX10" fmla="*/ 1 w 4775846"/>
              <a:gd name="connsiteY10" fmla="*/ 2355851 h 2355851"/>
              <a:gd name="connsiteX11" fmla="*/ 0 w 4775846"/>
              <a:gd name="connsiteY11" fmla="*/ 2355851 h 2355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775846" h="2355851">
                <a:moveTo>
                  <a:pt x="0" y="0"/>
                </a:moveTo>
                <a:lnTo>
                  <a:pt x="4587707" y="0"/>
                </a:lnTo>
                <a:lnTo>
                  <a:pt x="4587707" y="945437"/>
                </a:lnTo>
                <a:lnTo>
                  <a:pt x="4775846" y="1111566"/>
                </a:lnTo>
                <a:lnTo>
                  <a:pt x="4587707" y="1277694"/>
                </a:lnTo>
                <a:lnTo>
                  <a:pt x="4587707" y="2355850"/>
                </a:lnTo>
                <a:lnTo>
                  <a:pt x="2456989" y="2355850"/>
                </a:lnTo>
                <a:lnTo>
                  <a:pt x="2293855" y="2171103"/>
                </a:lnTo>
                <a:lnTo>
                  <a:pt x="2130722" y="2355850"/>
                </a:lnTo>
                <a:lnTo>
                  <a:pt x="1" y="2355850"/>
                </a:lnTo>
                <a:lnTo>
                  <a:pt x="1" y="2355851"/>
                </a:lnTo>
                <a:lnTo>
                  <a:pt x="0" y="2355851"/>
                </a:lnTo>
                <a:close/>
              </a:path>
            </a:pathLst>
          </a:custGeom>
          <a:solidFill>
            <a:schemeClr val="tx1">
              <a:lumMod val="60000"/>
              <a:lumOff val="40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01197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fil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98C19-090C-4ECD-AF67-9B7BE2443578}" type="datetime1">
              <a:rPr lang="en-US" smtClean="0"/>
              <a:t>01-Mar-21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397400" y="1892300"/>
            <a:ext cx="4466700" cy="40513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5272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447769" y="0"/>
            <a:ext cx="3749040" cy="6858000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4689020" y="0"/>
            <a:ext cx="3749040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9707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-33966" y="3430954"/>
            <a:ext cx="6126097" cy="3454561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>
              <a:defRPr sz="1100"/>
            </a:lvl1pPr>
          </a:lstStyle>
          <a:p>
            <a:endParaRPr lang="en-US" sz="1050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6080418" y="-12315"/>
            <a:ext cx="6126097" cy="3454561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>
              <a:defRPr sz="1100"/>
            </a:lvl1pPr>
          </a:lstStyle>
          <a:p>
            <a:endParaRPr lang="en-US" sz="105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29974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D25E9-9981-4FB2-BBF6-BE467EB12DDE}" type="datetime1">
              <a:rPr lang="en-US" smtClean="0"/>
              <a:t>01-Mar-21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815339" y="1869946"/>
            <a:ext cx="1371600" cy="13716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id-ID"/>
          </a:p>
        </p:txBody>
      </p:sp>
      <p:sp>
        <p:nvSpPr>
          <p:cNvPr id="12" name="Picture Placeholder 6"/>
          <p:cNvSpPr>
            <a:spLocks noGrp="1"/>
          </p:cNvSpPr>
          <p:nvPr>
            <p:ph type="pic" sz="quarter" idx="16"/>
          </p:nvPr>
        </p:nvSpPr>
        <p:spPr>
          <a:xfrm>
            <a:off x="6781800" y="1869946"/>
            <a:ext cx="1371600" cy="13716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id-ID"/>
          </a:p>
        </p:txBody>
      </p:sp>
      <p:sp>
        <p:nvSpPr>
          <p:cNvPr id="13" name="Picture Placeholder 6"/>
          <p:cNvSpPr>
            <a:spLocks noGrp="1"/>
          </p:cNvSpPr>
          <p:nvPr>
            <p:ph type="pic" sz="quarter" idx="17"/>
          </p:nvPr>
        </p:nvSpPr>
        <p:spPr>
          <a:xfrm>
            <a:off x="824863" y="4451221"/>
            <a:ext cx="1828800" cy="1828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id-ID"/>
          </a:p>
        </p:txBody>
      </p:sp>
      <p:sp>
        <p:nvSpPr>
          <p:cNvPr id="19" name="Picture Placeholder 6"/>
          <p:cNvSpPr>
            <a:spLocks noGrp="1"/>
          </p:cNvSpPr>
          <p:nvPr>
            <p:ph type="pic" sz="quarter" idx="18"/>
          </p:nvPr>
        </p:nvSpPr>
        <p:spPr>
          <a:xfrm>
            <a:off x="3001369" y="4451221"/>
            <a:ext cx="1828800" cy="1828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id-ID"/>
          </a:p>
        </p:txBody>
      </p:sp>
      <p:sp>
        <p:nvSpPr>
          <p:cNvPr id="20" name="Picture Placeholder 6"/>
          <p:cNvSpPr>
            <a:spLocks noGrp="1"/>
          </p:cNvSpPr>
          <p:nvPr>
            <p:ph type="pic" sz="quarter" idx="19"/>
          </p:nvPr>
        </p:nvSpPr>
        <p:spPr>
          <a:xfrm>
            <a:off x="5177875" y="4451221"/>
            <a:ext cx="1828800" cy="1828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id-ID"/>
          </a:p>
        </p:txBody>
      </p:sp>
      <p:sp>
        <p:nvSpPr>
          <p:cNvPr id="21" name="Picture Placeholder 6"/>
          <p:cNvSpPr>
            <a:spLocks noGrp="1"/>
          </p:cNvSpPr>
          <p:nvPr>
            <p:ph type="pic" sz="quarter" idx="20"/>
          </p:nvPr>
        </p:nvSpPr>
        <p:spPr>
          <a:xfrm>
            <a:off x="7354381" y="4451221"/>
            <a:ext cx="1828800" cy="1828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id-ID"/>
          </a:p>
        </p:txBody>
      </p:sp>
      <p:sp>
        <p:nvSpPr>
          <p:cNvPr id="22" name="Picture Placeholder 6"/>
          <p:cNvSpPr>
            <a:spLocks noGrp="1"/>
          </p:cNvSpPr>
          <p:nvPr>
            <p:ph type="pic" sz="quarter" idx="21"/>
          </p:nvPr>
        </p:nvSpPr>
        <p:spPr>
          <a:xfrm>
            <a:off x="9530887" y="4444872"/>
            <a:ext cx="1828800" cy="1828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55296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  <p:bldP spid="19" grpId="0"/>
      <p:bldP spid="20" grpId="0"/>
      <p:bldP spid="21" grpId="0"/>
      <p:bldP spid="22" grpId="0"/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6217800" y="1860416"/>
            <a:ext cx="5136000" cy="4061409"/>
          </a:xfrm>
          <a:prstGeom prst="rect">
            <a:avLst/>
          </a:prstGeom>
        </p:spPr>
      </p:sp>
      <p:sp>
        <p:nvSpPr>
          <p:cNvPr id="15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838200" y="1860416"/>
            <a:ext cx="5136000" cy="4061409"/>
          </a:xfrm>
          <a:prstGeom prst="rect">
            <a:avLst/>
          </a:prstGeom>
        </p:spPr>
      </p:sp>
    </p:spTree>
    <p:extLst>
      <p:ext uri="{BB962C8B-B14F-4D97-AF65-F5344CB8AC3E}">
        <p14:creationId xmlns:p14="http://schemas.microsoft.com/office/powerpoint/2010/main" val="3113833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0" y="1860417"/>
            <a:ext cx="12192000" cy="2152784"/>
          </a:xfrm>
          <a:prstGeom prst="rect">
            <a:avLst/>
          </a:prstGeom>
        </p:spPr>
      </p:sp>
    </p:spTree>
    <p:extLst>
      <p:ext uri="{BB962C8B-B14F-4D97-AF65-F5344CB8AC3E}">
        <p14:creationId xmlns:p14="http://schemas.microsoft.com/office/powerpoint/2010/main" val="3036697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Picture Placeholder 14"/>
          <p:cNvSpPr>
            <a:spLocks noGrp="1"/>
          </p:cNvSpPr>
          <p:nvPr>
            <p:ph type="pic" sz="quarter" idx="10"/>
          </p:nvPr>
        </p:nvSpPr>
        <p:spPr>
          <a:xfrm>
            <a:off x="1119643" y="1998133"/>
            <a:ext cx="3206750" cy="3293005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Picture Placeholder 14"/>
          <p:cNvSpPr>
            <a:spLocks noGrp="1"/>
          </p:cNvSpPr>
          <p:nvPr>
            <p:ph type="pic" sz="quarter" idx="11"/>
          </p:nvPr>
        </p:nvSpPr>
        <p:spPr>
          <a:xfrm>
            <a:off x="4502336" y="1998133"/>
            <a:ext cx="3206750" cy="3293005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7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7882494" y="1998133"/>
            <a:ext cx="3206750" cy="3293005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299729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58813" y="2628737"/>
            <a:ext cx="1550987" cy="1549400"/>
          </a:xfrm>
        </p:spPr>
        <p:txBody>
          <a:bodyPr/>
          <a:lstStyle/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9982704" y="2628737"/>
            <a:ext cx="1550987" cy="154940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331119" y="2315682"/>
            <a:ext cx="2177738" cy="217551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7682427" y="2315682"/>
            <a:ext cx="2177738" cy="2175510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4627655" y="1937321"/>
            <a:ext cx="2935235" cy="2932232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7607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844735" y="2546920"/>
            <a:ext cx="1733365" cy="309187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6431556" y="2546920"/>
            <a:ext cx="1733365" cy="3091879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259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12949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12192000" cy="493395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5257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398AD-A12B-4A9E-8567-222F6BB99C50}" type="datetime1">
              <a:rPr lang="en-US" smtClean="0"/>
              <a:t>01-Mar-21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5803900" y="1943100"/>
            <a:ext cx="5549900" cy="37846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960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08E12-3B07-451C-8224-9206C16CB750}" type="datetime1">
              <a:rPr lang="en-US" smtClean="0"/>
              <a:t>01-Mar-21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2301656"/>
            <a:ext cx="12192000" cy="2997854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</a:lstStyle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994914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A2B7F-F2C6-411A-9472-9646B0CFE122}" type="datetime1">
              <a:rPr lang="en-US" smtClean="0"/>
              <a:t>01-Mar-21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12192000" cy="4127500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</a:lstStyle>
          <a:p>
            <a:endParaRPr lang="id-ID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3670300" y="2222500"/>
            <a:ext cx="4864608" cy="36703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67992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Monit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ED30B-D8A9-4920-AF30-347794423288}" type="datetime1">
              <a:rPr lang="en-US" smtClean="0"/>
              <a:t>01-Mar-21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4175337" y="3084457"/>
            <a:ext cx="3913883" cy="2554343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17"/>
          </p:nvPr>
        </p:nvSpPr>
        <p:spPr>
          <a:xfrm>
            <a:off x="7427672" y="2950652"/>
            <a:ext cx="3765114" cy="237382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3" name="Picture Placeholder 8"/>
          <p:cNvSpPr>
            <a:spLocks noGrp="1"/>
          </p:cNvSpPr>
          <p:nvPr>
            <p:ph type="pic" sz="quarter" idx="18"/>
          </p:nvPr>
        </p:nvSpPr>
        <p:spPr>
          <a:xfrm>
            <a:off x="1057349" y="2950652"/>
            <a:ext cx="3724201" cy="237382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49851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Profil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496F0-EB08-400B-8E26-455F661D60F8}" type="datetime1">
              <a:rPr lang="en-US" smtClean="0"/>
              <a:t>01-Mar-21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Picture Placeholder 13"/>
          <p:cNvSpPr>
            <a:spLocks noGrp="1"/>
          </p:cNvSpPr>
          <p:nvPr>
            <p:ph type="pic" sz="quarter" idx="20"/>
          </p:nvPr>
        </p:nvSpPr>
        <p:spPr>
          <a:xfrm>
            <a:off x="3639219" y="2061280"/>
            <a:ext cx="2268406" cy="2468880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15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Poppins Light" charset="0"/>
                <a:ea typeface="Poppins Light" charset="0"/>
                <a:cs typeface="Poppins Light" charset="0"/>
              </a:defRPr>
            </a:lvl1pPr>
          </a:lstStyle>
          <a:p>
            <a:endParaRPr lang="en-US" dirty="0"/>
          </a:p>
        </p:txBody>
      </p:sp>
      <p:sp>
        <p:nvSpPr>
          <p:cNvPr id="18" name="Picture Placeholder 13"/>
          <p:cNvSpPr>
            <a:spLocks noGrp="1"/>
          </p:cNvSpPr>
          <p:nvPr>
            <p:ph type="pic" sz="quarter" idx="21"/>
          </p:nvPr>
        </p:nvSpPr>
        <p:spPr>
          <a:xfrm>
            <a:off x="975336" y="2061280"/>
            <a:ext cx="2268406" cy="2468880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15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Poppins Light" charset="0"/>
                <a:ea typeface="Poppins Light" charset="0"/>
                <a:cs typeface="Poppins Light" charset="0"/>
              </a:defRPr>
            </a:lvl1pPr>
          </a:lstStyle>
          <a:p>
            <a:endParaRPr lang="en-US" dirty="0"/>
          </a:p>
        </p:txBody>
      </p:sp>
      <p:sp>
        <p:nvSpPr>
          <p:cNvPr id="19" name="Picture Placeholder 13"/>
          <p:cNvSpPr>
            <a:spLocks noGrp="1"/>
          </p:cNvSpPr>
          <p:nvPr>
            <p:ph type="pic" sz="quarter" idx="18"/>
          </p:nvPr>
        </p:nvSpPr>
        <p:spPr>
          <a:xfrm>
            <a:off x="8966987" y="2061280"/>
            <a:ext cx="2268406" cy="2468880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15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Poppins Light" charset="0"/>
                <a:ea typeface="Poppins Light" charset="0"/>
                <a:cs typeface="Poppins Light" charset="0"/>
              </a:defRPr>
            </a:lvl1pPr>
          </a:lstStyle>
          <a:p>
            <a:endParaRPr lang="en-US" dirty="0"/>
          </a:p>
        </p:txBody>
      </p:sp>
      <p:sp>
        <p:nvSpPr>
          <p:cNvPr id="20" name="Picture Placeholder 13"/>
          <p:cNvSpPr>
            <a:spLocks noGrp="1"/>
          </p:cNvSpPr>
          <p:nvPr>
            <p:ph type="pic" sz="quarter" idx="19"/>
          </p:nvPr>
        </p:nvSpPr>
        <p:spPr>
          <a:xfrm>
            <a:off x="6303104" y="2061280"/>
            <a:ext cx="2268406" cy="2468880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15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Poppins Light" charset="0"/>
                <a:ea typeface="Poppins Light" charset="0"/>
                <a:cs typeface="Poppins Light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98707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rofil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6B6C8-176D-46BC-A9B6-D9FD394EFEDA}" type="datetime1">
              <a:rPr lang="en-US" smtClean="0"/>
              <a:t>01-Mar-21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6"/>
          </p:nvPr>
        </p:nvSpPr>
        <p:spPr>
          <a:xfrm>
            <a:off x="914400" y="1711438"/>
            <a:ext cx="3328416" cy="2560320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Picture Placeholder 9"/>
          <p:cNvSpPr>
            <a:spLocks noGrp="1"/>
          </p:cNvSpPr>
          <p:nvPr>
            <p:ph type="pic" sz="quarter" idx="17"/>
          </p:nvPr>
        </p:nvSpPr>
        <p:spPr>
          <a:xfrm>
            <a:off x="4431792" y="1711438"/>
            <a:ext cx="3328416" cy="2560320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8"/>
          </p:nvPr>
        </p:nvSpPr>
        <p:spPr>
          <a:xfrm>
            <a:off x="7949184" y="1711438"/>
            <a:ext cx="3328416" cy="256032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88129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rofil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DA807-36D0-487D-9AA5-4CD4B8A0C041}" type="datetime1">
              <a:rPr lang="en-US" smtClean="0"/>
              <a:t>01-Mar-21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838200" y="2031999"/>
            <a:ext cx="2560320" cy="3730625"/>
          </a:xfrm>
          <a:prstGeom prst="rect">
            <a:avLst/>
          </a:prstGeom>
          <a:noFill/>
        </p:spPr>
        <p:txBody>
          <a:bodyPr/>
          <a:lstStyle>
            <a:lvl1pPr marL="0" indent="0">
              <a:buNone/>
              <a:defRPr sz="1000"/>
            </a:lvl1pPr>
          </a:lstStyle>
          <a:p>
            <a:endParaRPr lang="en-US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6305450" y="2031999"/>
            <a:ext cx="2560320" cy="3730625"/>
          </a:xfrm>
          <a:prstGeom prst="rect">
            <a:avLst/>
          </a:prstGeom>
          <a:noFill/>
        </p:spPr>
        <p:txBody>
          <a:bodyPr/>
          <a:lstStyle>
            <a:lvl1pPr marL="0" indent="0">
              <a:buNone/>
              <a:defRPr sz="10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24150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11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C887C-73FC-4AD3-A923-8FE13A00B104}" type="datetime1">
              <a:rPr lang="en-US" smtClean="0"/>
              <a:t>01-Mar-21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6591300" y="3530600"/>
            <a:ext cx="1188720" cy="1188720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Picture Placeholder 14"/>
          <p:cNvSpPr>
            <a:spLocks noGrp="1"/>
          </p:cNvSpPr>
          <p:nvPr>
            <p:ph type="pic" sz="quarter" idx="14"/>
          </p:nvPr>
        </p:nvSpPr>
        <p:spPr>
          <a:xfrm>
            <a:off x="7950200" y="3530600"/>
            <a:ext cx="1188720" cy="1188720"/>
          </a:xfrm>
        </p:spPr>
        <p:txBody>
          <a:bodyPr/>
          <a:lstStyle/>
          <a:p>
            <a:endParaRPr lang="en-US"/>
          </a:p>
        </p:txBody>
      </p:sp>
      <p:sp>
        <p:nvSpPr>
          <p:cNvPr id="17" name="Picture Placeholder 14"/>
          <p:cNvSpPr>
            <a:spLocks noGrp="1"/>
          </p:cNvSpPr>
          <p:nvPr>
            <p:ph type="pic" sz="quarter" idx="15"/>
          </p:nvPr>
        </p:nvSpPr>
        <p:spPr>
          <a:xfrm>
            <a:off x="9309100" y="3526547"/>
            <a:ext cx="1188720" cy="118872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24842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11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DF914-6A93-4C07-9EFD-B0A612FCD7EE}" type="datetime1">
              <a:rPr lang="en-US" smtClean="0"/>
              <a:t>01-Mar-21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616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61925" y="173038"/>
            <a:ext cx="6157913" cy="6511925"/>
          </a:xfr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8858659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/>
          <p:cNvSpPr>
            <a:spLocks noGrp="1"/>
          </p:cNvSpPr>
          <p:nvPr>
            <p:ph type="pic" sz="quarter" idx="10"/>
          </p:nvPr>
        </p:nvSpPr>
        <p:spPr>
          <a:xfrm>
            <a:off x="2238375" y="1504950"/>
            <a:ext cx="3390900" cy="1528763"/>
          </a:xfrm>
        </p:spPr>
        <p:txBody>
          <a:bodyPr/>
          <a:lstStyle/>
          <a:p>
            <a:endParaRPr lang="en-US"/>
          </a:p>
        </p:txBody>
      </p:sp>
      <p:sp>
        <p:nvSpPr>
          <p:cNvPr id="18" name="Picture Placeholder 15"/>
          <p:cNvSpPr>
            <a:spLocks noGrp="1"/>
          </p:cNvSpPr>
          <p:nvPr>
            <p:ph type="pic" sz="quarter" idx="11"/>
          </p:nvPr>
        </p:nvSpPr>
        <p:spPr>
          <a:xfrm>
            <a:off x="6496050" y="3076575"/>
            <a:ext cx="1943100" cy="152876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40356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A4AE-7FA9-49A5-BDAF-401A3FC5BAB4}" type="datetime1">
              <a:rPr lang="en-US" smtClean="0"/>
              <a:t>01-Mar-21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577850" y="1699434"/>
            <a:ext cx="3338268" cy="2171700"/>
          </a:xfrm>
        </p:spPr>
        <p:txBody>
          <a:bodyPr/>
          <a:lstStyle/>
          <a:p>
            <a:endParaRPr lang="en-US"/>
          </a:p>
        </p:txBody>
      </p:sp>
      <p:sp>
        <p:nvSpPr>
          <p:cNvPr id="18" name="Picture Placeholder 16"/>
          <p:cNvSpPr>
            <a:spLocks noGrp="1"/>
          </p:cNvSpPr>
          <p:nvPr>
            <p:ph type="pic" sz="quarter" idx="14"/>
          </p:nvPr>
        </p:nvSpPr>
        <p:spPr>
          <a:xfrm>
            <a:off x="4169744" y="1699434"/>
            <a:ext cx="3338268" cy="2171700"/>
          </a:xfrm>
        </p:spPr>
        <p:txBody>
          <a:bodyPr/>
          <a:lstStyle/>
          <a:p>
            <a:endParaRPr lang="en-US"/>
          </a:p>
        </p:txBody>
      </p:sp>
      <p:sp>
        <p:nvSpPr>
          <p:cNvPr id="19" name="Picture Placeholder 16"/>
          <p:cNvSpPr>
            <a:spLocks noGrp="1"/>
          </p:cNvSpPr>
          <p:nvPr>
            <p:ph type="pic" sz="quarter" idx="15"/>
          </p:nvPr>
        </p:nvSpPr>
        <p:spPr>
          <a:xfrm>
            <a:off x="7819263" y="1699434"/>
            <a:ext cx="3338268" cy="21717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52039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314" y="1825625"/>
            <a:ext cx="52668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977A5-653A-4A72-942E-D9CB0BD04251}" type="datetime1">
              <a:rPr lang="en-US" smtClean="0"/>
              <a:t>01-Mar-21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6066970" y="0"/>
            <a:ext cx="6125029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72400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058F3-C6C1-41B6-9836-04A9E11BF978}" type="datetime1">
              <a:rPr lang="en-US" smtClean="0"/>
              <a:t>01-Mar-21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6616700" y="0"/>
            <a:ext cx="5575299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6146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nd with Smartph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1603389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7DFC5-DD60-4B81-9CC6-6E1D11AEE216}" type="datetime1">
              <a:rPr lang="en-US" smtClean="0"/>
              <a:t>01-Mar-21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7429501" y="1069989"/>
            <a:ext cx="2501900" cy="4213211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64230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314" y="654078"/>
            <a:ext cx="58764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314" y="1825625"/>
            <a:ext cx="52668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1EDC6-D207-4700-A573-4DFF1E098DFD}" type="datetime1">
              <a:rPr lang="en-US" smtClean="0"/>
              <a:t>01-Mar-21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8199" y="0"/>
            <a:ext cx="6125029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48738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ictur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5600" y="654078"/>
            <a:ext cx="58764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71" y="0"/>
            <a:ext cx="3073329" cy="6858000"/>
          </a:xfrm>
        </p:spPr>
        <p:txBody>
          <a:bodyPr/>
          <a:lstStyle/>
          <a:p>
            <a:endParaRPr lang="en-US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3094228" y="0"/>
            <a:ext cx="3073329" cy="3419856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3094228" y="3441700"/>
            <a:ext cx="3073329" cy="3419856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18621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t Mock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998728" y="1069988"/>
            <a:ext cx="3776472" cy="4886311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613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ptop Mock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0" y="14322"/>
            <a:ext cx="5289258" cy="684367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1113028" y="2616201"/>
            <a:ext cx="5008372" cy="31369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66270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 Pictur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45"/>
          <p:cNvSpPr>
            <a:spLocks noGrp="1"/>
          </p:cNvSpPr>
          <p:nvPr>
            <p:ph type="pic" sz="quarter" idx="14"/>
          </p:nvPr>
        </p:nvSpPr>
        <p:spPr>
          <a:xfrm>
            <a:off x="1029335" y="1918018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7" name="Picture Placeholder 46"/>
          <p:cNvSpPr>
            <a:spLocks noGrp="1"/>
          </p:cNvSpPr>
          <p:nvPr>
            <p:ph type="pic" sz="quarter" idx="15"/>
          </p:nvPr>
        </p:nvSpPr>
        <p:spPr>
          <a:xfrm>
            <a:off x="1029335" y="3465783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1" name="Picture Placeholder 47"/>
          <p:cNvSpPr>
            <a:spLocks noGrp="1"/>
          </p:cNvSpPr>
          <p:nvPr>
            <p:ph type="pic" sz="quarter" idx="16"/>
          </p:nvPr>
        </p:nvSpPr>
        <p:spPr>
          <a:xfrm>
            <a:off x="3600291" y="1918018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2" name="Picture Placeholder 48"/>
          <p:cNvSpPr>
            <a:spLocks noGrp="1"/>
          </p:cNvSpPr>
          <p:nvPr>
            <p:ph type="pic" sz="quarter" idx="17"/>
          </p:nvPr>
        </p:nvSpPr>
        <p:spPr>
          <a:xfrm>
            <a:off x="3600291" y="3465783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3" name="Picture Placeholder 49"/>
          <p:cNvSpPr>
            <a:spLocks noGrp="1"/>
          </p:cNvSpPr>
          <p:nvPr>
            <p:ph type="pic" sz="quarter" idx="18"/>
          </p:nvPr>
        </p:nvSpPr>
        <p:spPr>
          <a:xfrm>
            <a:off x="6171248" y="1918018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4" name="Picture Placeholder 50"/>
          <p:cNvSpPr>
            <a:spLocks noGrp="1"/>
          </p:cNvSpPr>
          <p:nvPr>
            <p:ph type="pic" sz="quarter" idx="19"/>
          </p:nvPr>
        </p:nvSpPr>
        <p:spPr>
          <a:xfrm>
            <a:off x="6171248" y="3465783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5" name="Picture Placeholder 52"/>
          <p:cNvSpPr>
            <a:spLocks noGrp="1"/>
          </p:cNvSpPr>
          <p:nvPr>
            <p:ph type="pic" sz="quarter" idx="20"/>
          </p:nvPr>
        </p:nvSpPr>
        <p:spPr>
          <a:xfrm>
            <a:off x="8742204" y="1918018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6" name="Picture Placeholder 51"/>
          <p:cNvSpPr>
            <a:spLocks noGrp="1"/>
          </p:cNvSpPr>
          <p:nvPr>
            <p:ph type="pic" sz="quarter" idx="21"/>
          </p:nvPr>
        </p:nvSpPr>
        <p:spPr>
          <a:xfrm>
            <a:off x="8742204" y="3465783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65015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grpId="0" nodeType="after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7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8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4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11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12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4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15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16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1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19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20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1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23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24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4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27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28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4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31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32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2" presetClass="entr" presetSubtype="1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35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36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6" grpId="0"/>
          <p:bldP spid="7" grpId="0"/>
          <p:bldP spid="11" grpId="0"/>
          <p:bldP spid="12" grpId="0"/>
          <p:bldP spid="13" grpId="0"/>
          <p:bldP spid="14" grpId="0"/>
          <p:bldP spid="15" grpId="0"/>
          <p:bldP spid="16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3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4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1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2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5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6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6" grpId="0"/>
          <p:bldP spid="7" grpId="0"/>
          <p:bldP spid="11" grpId="0"/>
          <p:bldP spid="12" grpId="0"/>
          <p:bldP spid="13" grpId="0"/>
          <p:bldP spid="14" grpId="0"/>
          <p:bldP spid="15" grpId="0"/>
          <p:bldP spid="16" grpId="0"/>
        </p:bldLst>
      </p:timing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19741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5% Pictur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4746171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42235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5% Picture layout dow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2743200"/>
            <a:ext cx="12192000" cy="4114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30943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A27DA-11E0-4A94-B26C-455A07F8DEAC}" type="datetime1">
              <a:rPr lang="en-US" smtClean="0"/>
              <a:t>01-Mar-21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10982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FEFEBE7-6B1D-42F2-B1E7-39D70E8D5B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D8391AB-D668-4989-BF4A-BD51522835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EB67890-6151-448C-B5EE-9E9CEA3B19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34BD4A-2545-4695-869C-48236D40A7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3572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93884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icture Placeholder 30"/>
          <p:cNvSpPr>
            <a:spLocks noGrp="1"/>
          </p:cNvSpPr>
          <p:nvPr userDrawn="1">
            <p:ph type="pic" sz="quarter" idx="10"/>
          </p:nvPr>
        </p:nvSpPr>
        <p:spPr>
          <a:xfrm>
            <a:off x="2032" y="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2" name="Picture Placeholder 30"/>
          <p:cNvSpPr>
            <a:spLocks noGrp="1"/>
          </p:cNvSpPr>
          <p:nvPr>
            <p:ph type="pic" sz="quarter" idx="11"/>
          </p:nvPr>
        </p:nvSpPr>
        <p:spPr>
          <a:xfrm>
            <a:off x="2032" y="2286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3" name="Picture Placeholder 30"/>
          <p:cNvSpPr>
            <a:spLocks noGrp="1"/>
          </p:cNvSpPr>
          <p:nvPr>
            <p:ph type="pic" sz="quarter" idx="12"/>
          </p:nvPr>
        </p:nvSpPr>
        <p:spPr>
          <a:xfrm>
            <a:off x="0" y="4572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4" name="Picture Placeholder 30"/>
          <p:cNvSpPr>
            <a:spLocks noGrp="1"/>
          </p:cNvSpPr>
          <p:nvPr>
            <p:ph type="pic" sz="quarter" idx="13"/>
          </p:nvPr>
        </p:nvSpPr>
        <p:spPr>
          <a:xfrm>
            <a:off x="2029968" y="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5" name="Picture Placeholder 30"/>
          <p:cNvSpPr>
            <a:spLocks noGrp="1"/>
          </p:cNvSpPr>
          <p:nvPr>
            <p:ph type="pic" sz="quarter" idx="14"/>
          </p:nvPr>
        </p:nvSpPr>
        <p:spPr>
          <a:xfrm>
            <a:off x="6096000" y="4572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6" name="Picture Placeholder 30"/>
          <p:cNvSpPr>
            <a:spLocks noGrp="1"/>
          </p:cNvSpPr>
          <p:nvPr>
            <p:ph type="pic" sz="quarter" idx="15"/>
          </p:nvPr>
        </p:nvSpPr>
        <p:spPr>
          <a:xfrm>
            <a:off x="2027936" y="4572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7" name="Picture Placeholder 30"/>
          <p:cNvSpPr>
            <a:spLocks noGrp="1"/>
          </p:cNvSpPr>
          <p:nvPr>
            <p:ph type="pic" sz="quarter" idx="16"/>
          </p:nvPr>
        </p:nvSpPr>
        <p:spPr>
          <a:xfrm>
            <a:off x="4066032" y="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8" name="Picture Placeholder 30"/>
          <p:cNvSpPr>
            <a:spLocks noGrp="1"/>
          </p:cNvSpPr>
          <p:nvPr>
            <p:ph type="pic" sz="quarter" idx="17"/>
          </p:nvPr>
        </p:nvSpPr>
        <p:spPr>
          <a:xfrm>
            <a:off x="6096000" y="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9" name="Picture Placeholder 30"/>
          <p:cNvSpPr>
            <a:spLocks noGrp="1"/>
          </p:cNvSpPr>
          <p:nvPr>
            <p:ph type="pic" sz="quarter" idx="18"/>
          </p:nvPr>
        </p:nvSpPr>
        <p:spPr>
          <a:xfrm>
            <a:off x="4064000" y="4572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40" name="Picture Placeholder 30"/>
          <p:cNvSpPr>
            <a:spLocks noGrp="1"/>
          </p:cNvSpPr>
          <p:nvPr>
            <p:ph type="pic" sz="quarter" idx="19"/>
          </p:nvPr>
        </p:nvSpPr>
        <p:spPr>
          <a:xfrm>
            <a:off x="10162032" y="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41" name="Picture Placeholder 30"/>
          <p:cNvSpPr>
            <a:spLocks noGrp="1"/>
          </p:cNvSpPr>
          <p:nvPr>
            <p:ph type="pic" sz="quarter" idx="20"/>
          </p:nvPr>
        </p:nvSpPr>
        <p:spPr>
          <a:xfrm>
            <a:off x="10162032" y="2286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42" name="Picture Placeholder 30"/>
          <p:cNvSpPr>
            <a:spLocks noGrp="1"/>
          </p:cNvSpPr>
          <p:nvPr>
            <p:ph type="pic" sz="quarter" idx="21"/>
          </p:nvPr>
        </p:nvSpPr>
        <p:spPr>
          <a:xfrm>
            <a:off x="10160000" y="4572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43" name="Picture Placeholder 30"/>
          <p:cNvSpPr>
            <a:spLocks noGrp="1"/>
          </p:cNvSpPr>
          <p:nvPr>
            <p:ph type="pic" sz="quarter" idx="22"/>
          </p:nvPr>
        </p:nvSpPr>
        <p:spPr>
          <a:xfrm>
            <a:off x="8123936" y="4572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44" name="Picture Placeholder 30"/>
          <p:cNvSpPr>
            <a:spLocks noGrp="1"/>
          </p:cNvSpPr>
          <p:nvPr>
            <p:ph type="pic" sz="quarter" idx="23"/>
          </p:nvPr>
        </p:nvSpPr>
        <p:spPr>
          <a:xfrm>
            <a:off x="8123936" y="0"/>
            <a:ext cx="2029968" cy="2286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921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B73C8-3E24-4C61-9361-82BBE2FEC51A}" type="datetime1">
              <a:rPr lang="en-US" smtClean="0"/>
              <a:t>01-Mar-21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451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CA0EE-A035-43EE-90A5-F6C4F12807CB}" type="datetime1">
              <a:rPr lang="en-US" smtClean="0"/>
              <a:t>01-Mar-21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609600" y="1905000"/>
            <a:ext cx="1714500" cy="1714500"/>
          </a:xfrm>
        </p:spPr>
        <p:txBody>
          <a:bodyPr/>
          <a:lstStyle/>
          <a:p>
            <a:endParaRPr lang="en-US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609600" y="4222750"/>
            <a:ext cx="1714500" cy="17145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77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2F76C-A15F-484C-85DB-E383D0D947CB}" type="datetime1">
              <a:rPr lang="en-US" smtClean="0"/>
              <a:t>01-Mar-21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8026400" y="0"/>
            <a:ext cx="4165600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565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BA2102-AC73-476E-ACF2-075286F2AAF2}" type="datetime1">
              <a:rPr lang="en-US" smtClean="0"/>
              <a:t>01-Mar-21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863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  <p:sldLayoutId id="2147483693" r:id="rId33"/>
    <p:sldLayoutId id="2147483694" r:id="rId34"/>
    <p:sldLayoutId id="2147483695" r:id="rId35"/>
    <p:sldLayoutId id="2147483696" r:id="rId36"/>
    <p:sldLayoutId id="2147483697" r:id="rId37"/>
    <p:sldLayoutId id="2147483698" r:id="rId38"/>
    <p:sldLayoutId id="2147483699" r:id="rId39"/>
    <p:sldLayoutId id="2147483700" r:id="rId40"/>
    <p:sldLayoutId id="2147483701" r:id="rId41"/>
    <p:sldLayoutId id="2147483702" r:id="rId42"/>
    <p:sldLayoutId id="2147483703" r:id="rId4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3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 descr="A close up of a logo&#10;&#10;Description automatically generated">
            <a:extLst>
              <a:ext uri="{FF2B5EF4-FFF2-40B4-BE49-F238E27FC236}">
                <a16:creationId xmlns:a16="http://schemas.microsoft.com/office/drawing/2014/main" id="{77CD8F55-8D33-4997-A844-86D40E5E31EF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0" b="12500"/>
          <a:stretch>
            <a:fillRect/>
          </a:stretch>
        </p:blipFill>
        <p:spPr/>
      </p:pic>
      <p:sp>
        <p:nvSpPr>
          <p:cNvPr id="44" name="Rectangle 43"/>
          <p:cNvSpPr/>
          <p:nvPr/>
        </p:nvSpPr>
        <p:spPr>
          <a:xfrm>
            <a:off x="0" y="0"/>
            <a:ext cx="12192000" cy="6866226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E9DFE16-B874-4C04-AF73-3DE2E7312385}"/>
              </a:ext>
            </a:extLst>
          </p:cNvPr>
          <p:cNvGrpSpPr/>
          <p:nvPr/>
        </p:nvGrpSpPr>
        <p:grpSpPr>
          <a:xfrm>
            <a:off x="2463800" y="2567485"/>
            <a:ext cx="7264399" cy="1822540"/>
            <a:chOff x="2971800" y="2654300"/>
            <a:chExt cx="7264399" cy="1822540"/>
          </a:xfrm>
        </p:grpSpPr>
        <p:sp>
          <p:nvSpPr>
            <p:cNvPr id="46" name="Rectangle 45"/>
            <p:cNvSpPr/>
            <p:nvPr/>
          </p:nvSpPr>
          <p:spPr>
            <a:xfrm>
              <a:off x="2971800" y="2654300"/>
              <a:ext cx="7264399" cy="1549400"/>
            </a:xfrm>
            <a:prstGeom prst="rect">
              <a:avLst/>
            </a:prstGeom>
            <a:noFill/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>
                <a:defRPr/>
              </a:pPr>
              <a:r>
                <a:rPr kumimoji="0" lang="en-US" sz="44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Hind"/>
                </a:rPr>
                <a:t>ELECTRIC CURRENT</a:t>
              </a:r>
            </a:p>
          </p:txBody>
        </p:sp>
        <p:sp>
          <p:nvSpPr>
            <p:cNvPr id="48" name="Title 14"/>
            <p:cNvSpPr txBox="1">
              <a:spLocks/>
            </p:cNvSpPr>
            <p:nvPr/>
          </p:nvSpPr>
          <p:spPr>
            <a:xfrm>
              <a:off x="4459890" y="3930560"/>
              <a:ext cx="4288218" cy="546280"/>
            </a:xfrm>
            <a:prstGeom prst="rect">
              <a:avLst/>
            </a:prstGeom>
            <a:solidFill>
              <a:srgbClr val="92D050"/>
            </a:solidFill>
          </p:spPr>
          <p:txBody>
            <a:bodyPr vert="horz" lIns="91440" tIns="45720" rIns="91440" bIns="45720" rtlCol="0" anchor="ctr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ID" sz="3200" b="1" dirty="0">
                  <a:solidFill>
                    <a:prstClr val="white"/>
                  </a:solidFill>
                  <a:latin typeface="Bahnschrift SemiCondensed" panose="020B0502040204020203" pitchFamily="34" charset="0"/>
                </a:rPr>
                <a:t>FISIKA DASAR 2</a:t>
              </a:r>
              <a:endPara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 SemiCondensed" panose="020B0502040204020203" pitchFamily="34" charset="0"/>
              </a:endParaRPr>
            </a:p>
          </p:txBody>
        </p:sp>
      </p:grp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1B444FDF-9795-495C-B786-D86B120CD84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4851" y="-31744"/>
            <a:ext cx="2096679" cy="1572509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36C94924-EEF9-4C49-BCAD-CB5E80195C4B}"/>
              </a:ext>
            </a:extLst>
          </p:cNvPr>
          <p:cNvSpPr txBox="1"/>
          <p:nvPr/>
        </p:nvSpPr>
        <p:spPr>
          <a:xfrm>
            <a:off x="1631852" y="501364"/>
            <a:ext cx="3371557" cy="5062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2000" b="1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ahnschrift SemiCondensed" panose="020B0502040204020203" pitchFamily="34" charset="0"/>
              </a:rPr>
              <a:t>Adopted from MIT Course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C591A89-3B64-4EE6-8424-0512F15B8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55109"/>
            <a:ext cx="2743200" cy="365125"/>
          </a:xfrm>
        </p:spPr>
        <p:txBody>
          <a:bodyPr/>
          <a:lstStyle/>
          <a:p>
            <a:fld id="{34730E37-5C16-466C-845D-4A4B342645F2}" type="slidenum">
              <a:rPr lang="en-US" sz="1600" smtClean="0"/>
              <a:pPr/>
              <a:t>1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88059988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 descr="A close up of a logo&#10;&#10;Description automatically generated">
            <a:extLst>
              <a:ext uri="{FF2B5EF4-FFF2-40B4-BE49-F238E27FC236}">
                <a16:creationId xmlns:a16="http://schemas.microsoft.com/office/drawing/2014/main" id="{77CD8F55-8D33-4997-A844-86D40E5E31EF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0" b="12500"/>
          <a:stretch>
            <a:fillRect/>
          </a:stretch>
        </p:blipFill>
        <p:spPr/>
      </p:pic>
      <p:sp>
        <p:nvSpPr>
          <p:cNvPr id="44" name="Rectangle 43"/>
          <p:cNvSpPr/>
          <p:nvPr/>
        </p:nvSpPr>
        <p:spPr>
          <a:xfrm>
            <a:off x="0" y="0"/>
            <a:ext cx="12192000" cy="6866226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14" name="Slide Number Placeholder 1">
            <a:extLst>
              <a:ext uri="{FF2B5EF4-FFF2-40B4-BE49-F238E27FC236}">
                <a16:creationId xmlns:a16="http://schemas.microsoft.com/office/drawing/2014/main" id="{A159F993-E1C6-4F27-A750-25D9CDDF0481}"/>
              </a:ext>
            </a:extLst>
          </p:cNvPr>
          <p:cNvSpPr txBox="1">
            <a:spLocks/>
          </p:cNvSpPr>
          <p:nvPr/>
        </p:nvSpPr>
        <p:spPr>
          <a:xfrm>
            <a:off x="11563642" y="6441041"/>
            <a:ext cx="5158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4730E37-5C16-466C-845D-4A4B342645F2}" type="slidenum">
              <a:rPr lang="en-US" smtClean="0"/>
              <a:pPr/>
              <a:t>2</a:t>
            </a:fld>
            <a:endParaRPr lang="en-US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7EF080A-A200-415A-83B1-B7D81B9D57A8}"/>
              </a:ext>
            </a:extLst>
          </p:cNvPr>
          <p:cNvGrpSpPr/>
          <p:nvPr/>
        </p:nvGrpSpPr>
        <p:grpSpPr>
          <a:xfrm>
            <a:off x="-211019" y="5862915"/>
            <a:ext cx="3408908" cy="1037644"/>
            <a:chOff x="-211019" y="5862915"/>
            <a:chExt cx="3408908" cy="1037644"/>
          </a:xfrm>
        </p:grpSpPr>
        <p:pic>
          <p:nvPicPr>
            <p:cNvPr id="15" name="Picture 14" descr="A close up of a logo&#10;&#10;Description automatically generated">
              <a:extLst>
                <a:ext uri="{FF2B5EF4-FFF2-40B4-BE49-F238E27FC236}">
                  <a16:creationId xmlns:a16="http://schemas.microsoft.com/office/drawing/2014/main" id="{1F43D65D-C3C6-44AE-8D72-2CCAC17BF3E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11019" y="5862915"/>
              <a:ext cx="1383526" cy="1037644"/>
            </a:xfrm>
            <a:prstGeom prst="rect">
              <a:avLst/>
            </a:prstGeom>
          </p:spPr>
        </p:pic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4C9FD32B-EA5C-4032-B256-D102BF4194D4}"/>
                </a:ext>
              </a:extLst>
            </p:cNvPr>
            <p:cNvSpPr txBox="1"/>
            <p:nvPr/>
          </p:nvSpPr>
          <p:spPr>
            <a:xfrm>
              <a:off x="454689" y="6510855"/>
              <a:ext cx="2743200" cy="3407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D" sz="1200" b="1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Bahnschrift SemiCondensed" panose="020B0502040204020203" pitchFamily="34" charset="0"/>
                </a:rPr>
                <a:t>Adopted from MIT Course</a:t>
              </a:r>
            </a:p>
          </p:txBody>
        </p:sp>
      </p:grpSp>
      <p:pic>
        <p:nvPicPr>
          <p:cNvPr id="18" name="Picture 17">
            <a:extLst>
              <a:ext uri="{FF2B5EF4-FFF2-40B4-BE49-F238E27FC236}">
                <a16:creationId xmlns:a16="http://schemas.microsoft.com/office/drawing/2014/main" id="{BE030B35-C7BF-4E0D-9A3F-D13B8C43558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92166" y="433141"/>
            <a:ext cx="8007668" cy="5795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423136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 descr="A close up of a logo&#10;&#10;Description automatically generated">
            <a:extLst>
              <a:ext uri="{FF2B5EF4-FFF2-40B4-BE49-F238E27FC236}">
                <a16:creationId xmlns:a16="http://schemas.microsoft.com/office/drawing/2014/main" id="{77CD8F55-8D33-4997-A844-86D40E5E31EF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0" b="12500"/>
          <a:stretch>
            <a:fillRect/>
          </a:stretch>
        </p:blipFill>
        <p:spPr/>
      </p:pic>
      <p:sp>
        <p:nvSpPr>
          <p:cNvPr id="44" name="Rectangle 43"/>
          <p:cNvSpPr/>
          <p:nvPr/>
        </p:nvSpPr>
        <p:spPr>
          <a:xfrm>
            <a:off x="0" y="0"/>
            <a:ext cx="12192000" cy="6866226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14" name="Slide Number Placeholder 1">
            <a:extLst>
              <a:ext uri="{FF2B5EF4-FFF2-40B4-BE49-F238E27FC236}">
                <a16:creationId xmlns:a16="http://schemas.microsoft.com/office/drawing/2014/main" id="{A159F993-E1C6-4F27-A750-25D9CDDF0481}"/>
              </a:ext>
            </a:extLst>
          </p:cNvPr>
          <p:cNvSpPr txBox="1">
            <a:spLocks/>
          </p:cNvSpPr>
          <p:nvPr/>
        </p:nvSpPr>
        <p:spPr>
          <a:xfrm>
            <a:off x="11563642" y="6441041"/>
            <a:ext cx="5158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4730E37-5C16-466C-845D-4A4B342645F2}" type="slidenum">
              <a:rPr lang="en-US" smtClean="0"/>
              <a:pPr/>
              <a:t>3</a:t>
            </a:fld>
            <a:endParaRPr lang="en-US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7EF080A-A200-415A-83B1-B7D81B9D57A8}"/>
              </a:ext>
            </a:extLst>
          </p:cNvPr>
          <p:cNvGrpSpPr/>
          <p:nvPr/>
        </p:nvGrpSpPr>
        <p:grpSpPr>
          <a:xfrm>
            <a:off x="-211019" y="5862915"/>
            <a:ext cx="3408908" cy="1037644"/>
            <a:chOff x="-211019" y="5862915"/>
            <a:chExt cx="3408908" cy="1037644"/>
          </a:xfrm>
        </p:grpSpPr>
        <p:pic>
          <p:nvPicPr>
            <p:cNvPr id="15" name="Picture 14" descr="A close up of a logo&#10;&#10;Description automatically generated">
              <a:extLst>
                <a:ext uri="{FF2B5EF4-FFF2-40B4-BE49-F238E27FC236}">
                  <a16:creationId xmlns:a16="http://schemas.microsoft.com/office/drawing/2014/main" id="{1F43D65D-C3C6-44AE-8D72-2CCAC17BF3E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11019" y="5862915"/>
              <a:ext cx="1383526" cy="1037644"/>
            </a:xfrm>
            <a:prstGeom prst="rect">
              <a:avLst/>
            </a:prstGeom>
          </p:spPr>
        </p:pic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4C9FD32B-EA5C-4032-B256-D102BF4194D4}"/>
                </a:ext>
              </a:extLst>
            </p:cNvPr>
            <p:cNvSpPr txBox="1"/>
            <p:nvPr/>
          </p:nvSpPr>
          <p:spPr>
            <a:xfrm>
              <a:off x="454689" y="6510855"/>
              <a:ext cx="2743200" cy="3407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D" sz="1200" b="1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Bahnschrift SemiCondensed" panose="020B0502040204020203" pitchFamily="34" charset="0"/>
                </a:rPr>
                <a:t>Adopted from MIT Course</a:t>
              </a:r>
            </a:p>
          </p:txBody>
        </p:sp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id="{B2C6C4B6-3A16-41B8-9DA6-1F480048A819}"/>
              </a:ext>
            </a:extLst>
          </p:cNvPr>
          <p:cNvSpPr/>
          <p:nvPr/>
        </p:nvSpPr>
        <p:spPr>
          <a:xfrm>
            <a:off x="3203223" y="153769"/>
            <a:ext cx="57855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en-US" sz="3600" b="1" dirty="0">
                <a:solidFill>
                  <a:srgbClr val="0070C0"/>
                </a:solidFill>
                <a:latin typeface="Tahoma" panose="020B0604030504040204" pitchFamily="34" charset="0"/>
              </a:rPr>
              <a:t>Direction of The Current</a:t>
            </a:r>
            <a:endParaRPr lang="en-US" altLang="en-US" sz="3600" dirty="0">
              <a:solidFill>
                <a:srgbClr val="0070C0"/>
              </a:solidFill>
              <a:latin typeface="Verdana" panose="020B0604030504040204" pitchFamily="34" charset="0"/>
            </a:endParaRPr>
          </a:p>
        </p:txBody>
      </p:sp>
      <p:sp>
        <p:nvSpPr>
          <p:cNvPr id="13" name="Rectangle 47">
            <a:extLst>
              <a:ext uri="{FF2B5EF4-FFF2-40B4-BE49-F238E27FC236}">
                <a16:creationId xmlns:a16="http://schemas.microsoft.com/office/drawing/2014/main" id="{B5EF0E75-F02D-4CBE-8A5D-0E93EF324F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744" y="1217207"/>
            <a:ext cx="8839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Tahoma" panose="020B0604030504040204" pitchFamily="34" charset="0"/>
              </a:rPr>
              <a:t>Direction of current is direction of flow positive charge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ABE451B-70A8-471C-A0FC-BB81FFAE07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77969" y="1909269"/>
            <a:ext cx="4236061" cy="1636864"/>
          </a:xfrm>
          <a:prstGeom prst="rect">
            <a:avLst/>
          </a:prstGeom>
        </p:spPr>
      </p:pic>
      <p:sp>
        <p:nvSpPr>
          <p:cNvPr id="17" name="Rectangle 47">
            <a:extLst>
              <a:ext uri="{FF2B5EF4-FFF2-40B4-BE49-F238E27FC236}">
                <a16:creationId xmlns:a16="http://schemas.microsoft.com/office/drawing/2014/main" id="{FA2B9FE4-C7E6-4D7A-8C0D-11678EBA2A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744" y="4194625"/>
            <a:ext cx="8839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Tahoma" panose="020B0604030504040204" pitchFamily="34" charset="0"/>
              </a:rPr>
              <a:t>or, opposite direction of flow of negative charge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2964D7E-1264-43F9-A11D-E0318ACA07F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6000" y="4886687"/>
            <a:ext cx="4333875" cy="16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249986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 descr="A close up of a logo&#10;&#10;Description automatically generated">
            <a:extLst>
              <a:ext uri="{FF2B5EF4-FFF2-40B4-BE49-F238E27FC236}">
                <a16:creationId xmlns:a16="http://schemas.microsoft.com/office/drawing/2014/main" id="{77CD8F55-8D33-4997-A844-86D40E5E31EF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0" b="12500"/>
          <a:stretch>
            <a:fillRect/>
          </a:stretch>
        </p:blipFill>
        <p:spPr/>
      </p:pic>
      <p:sp>
        <p:nvSpPr>
          <p:cNvPr id="44" name="Rectangle 43"/>
          <p:cNvSpPr/>
          <p:nvPr/>
        </p:nvSpPr>
        <p:spPr>
          <a:xfrm>
            <a:off x="0" y="0"/>
            <a:ext cx="12192000" cy="6866226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14" name="Slide Number Placeholder 1">
            <a:extLst>
              <a:ext uri="{FF2B5EF4-FFF2-40B4-BE49-F238E27FC236}">
                <a16:creationId xmlns:a16="http://schemas.microsoft.com/office/drawing/2014/main" id="{A159F993-E1C6-4F27-A750-25D9CDDF0481}"/>
              </a:ext>
            </a:extLst>
          </p:cNvPr>
          <p:cNvSpPr txBox="1">
            <a:spLocks/>
          </p:cNvSpPr>
          <p:nvPr/>
        </p:nvSpPr>
        <p:spPr>
          <a:xfrm>
            <a:off x="11563642" y="6441041"/>
            <a:ext cx="5158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4730E37-5C16-466C-845D-4A4B342645F2}" type="slidenum">
              <a:rPr lang="en-US" smtClean="0"/>
              <a:pPr/>
              <a:t>4</a:t>
            </a:fld>
            <a:endParaRPr lang="en-US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7EF080A-A200-415A-83B1-B7D81B9D57A8}"/>
              </a:ext>
            </a:extLst>
          </p:cNvPr>
          <p:cNvGrpSpPr/>
          <p:nvPr/>
        </p:nvGrpSpPr>
        <p:grpSpPr>
          <a:xfrm>
            <a:off x="-211019" y="5862915"/>
            <a:ext cx="3408908" cy="1037644"/>
            <a:chOff x="-211019" y="5862915"/>
            <a:chExt cx="3408908" cy="1037644"/>
          </a:xfrm>
        </p:grpSpPr>
        <p:pic>
          <p:nvPicPr>
            <p:cNvPr id="15" name="Picture 14" descr="A close up of a logo&#10;&#10;Description automatically generated">
              <a:extLst>
                <a:ext uri="{FF2B5EF4-FFF2-40B4-BE49-F238E27FC236}">
                  <a16:creationId xmlns:a16="http://schemas.microsoft.com/office/drawing/2014/main" id="{1F43D65D-C3C6-44AE-8D72-2CCAC17BF3E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11019" y="5862915"/>
              <a:ext cx="1383526" cy="1037644"/>
            </a:xfrm>
            <a:prstGeom prst="rect">
              <a:avLst/>
            </a:prstGeom>
          </p:spPr>
        </p:pic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4C9FD32B-EA5C-4032-B256-D102BF4194D4}"/>
                </a:ext>
              </a:extLst>
            </p:cNvPr>
            <p:cNvSpPr txBox="1"/>
            <p:nvPr/>
          </p:nvSpPr>
          <p:spPr>
            <a:xfrm>
              <a:off x="454689" y="6510855"/>
              <a:ext cx="2743200" cy="3407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D" sz="1200" b="1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Bahnschrift SemiCondensed" panose="020B0502040204020203" pitchFamily="34" charset="0"/>
                </a:rPr>
                <a:t>Adopted from MIT Course</a:t>
              </a:r>
            </a:p>
          </p:txBody>
        </p:sp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1BB30AD4-76AF-4A27-8AD6-1BC264837E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1593" y="155836"/>
            <a:ext cx="6693779" cy="3955758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C13D55D-9AE3-4B29-AD8B-ECE943914A8E}"/>
              </a:ext>
            </a:extLst>
          </p:cNvPr>
          <p:cNvSpPr/>
          <p:nvPr/>
        </p:nvSpPr>
        <p:spPr>
          <a:xfrm>
            <a:off x="6935372" y="6158192"/>
            <a:ext cx="3163045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100" dirty="0"/>
              <a:t>Source: Fundamentals of Physics, Halliday &amp; Resnick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1EBCA66-B9C9-4195-AAE3-5AE9066F864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24767" y="4408662"/>
            <a:ext cx="6238875" cy="1657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73199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 descr="A close up of a logo&#10;&#10;Description automatically generated">
            <a:extLst>
              <a:ext uri="{FF2B5EF4-FFF2-40B4-BE49-F238E27FC236}">
                <a16:creationId xmlns:a16="http://schemas.microsoft.com/office/drawing/2014/main" id="{77CD8F55-8D33-4997-A844-86D40E5E31EF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0" b="12500"/>
          <a:stretch>
            <a:fillRect/>
          </a:stretch>
        </p:blipFill>
        <p:spPr/>
      </p:pic>
      <p:sp>
        <p:nvSpPr>
          <p:cNvPr id="44" name="Rectangle 43"/>
          <p:cNvSpPr/>
          <p:nvPr/>
        </p:nvSpPr>
        <p:spPr>
          <a:xfrm>
            <a:off x="0" y="0"/>
            <a:ext cx="12192000" cy="6866226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14" name="Slide Number Placeholder 1">
            <a:extLst>
              <a:ext uri="{FF2B5EF4-FFF2-40B4-BE49-F238E27FC236}">
                <a16:creationId xmlns:a16="http://schemas.microsoft.com/office/drawing/2014/main" id="{A159F993-E1C6-4F27-A750-25D9CDDF0481}"/>
              </a:ext>
            </a:extLst>
          </p:cNvPr>
          <p:cNvSpPr txBox="1">
            <a:spLocks/>
          </p:cNvSpPr>
          <p:nvPr/>
        </p:nvSpPr>
        <p:spPr>
          <a:xfrm>
            <a:off x="11563642" y="6441041"/>
            <a:ext cx="5158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4730E37-5C16-466C-845D-4A4B342645F2}" type="slidenum">
              <a:rPr lang="en-US" smtClean="0"/>
              <a:pPr/>
              <a:t>5</a:t>
            </a:fld>
            <a:endParaRPr lang="en-US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7EF080A-A200-415A-83B1-B7D81B9D57A8}"/>
              </a:ext>
            </a:extLst>
          </p:cNvPr>
          <p:cNvGrpSpPr/>
          <p:nvPr/>
        </p:nvGrpSpPr>
        <p:grpSpPr>
          <a:xfrm>
            <a:off x="-211019" y="5862915"/>
            <a:ext cx="3408908" cy="1037644"/>
            <a:chOff x="-211019" y="5862915"/>
            <a:chExt cx="3408908" cy="1037644"/>
          </a:xfrm>
        </p:grpSpPr>
        <p:pic>
          <p:nvPicPr>
            <p:cNvPr id="15" name="Picture 14" descr="A close up of a logo&#10;&#10;Description automatically generated">
              <a:extLst>
                <a:ext uri="{FF2B5EF4-FFF2-40B4-BE49-F238E27FC236}">
                  <a16:creationId xmlns:a16="http://schemas.microsoft.com/office/drawing/2014/main" id="{1F43D65D-C3C6-44AE-8D72-2CCAC17BF3E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11019" y="5862915"/>
              <a:ext cx="1383526" cy="1037644"/>
            </a:xfrm>
            <a:prstGeom prst="rect">
              <a:avLst/>
            </a:prstGeom>
          </p:spPr>
        </p:pic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4C9FD32B-EA5C-4032-B256-D102BF4194D4}"/>
                </a:ext>
              </a:extLst>
            </p:cNvPr>
            <p:cNvSpPr txBox="1"/>
            <p:nvPr/>
          </p:nvSpPr>
          <p:spPr>
            <a:xfrm>
              <a:off x="454689" y="6510855"/>
              <a:ext cx="2743200" cy="3407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D" sz="1200" b="1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Bahnschrift SemiCondensed" panose="020B0502040204020203" pitchFamily="34" charset="0"/>
                </a:rPr>
                <a:t>Adopted from MIT Course</a:t>
              </a:r>
            </a:p>
          </p:txBody>
        </p:sp>
      </p:grpSp>
      <p:sp>
        <p:nvSpPr>
          <p:cNvPr id="8" name="Rectangle 7">
            <a:extLst>
              <a:ext uri="{FF2B5EF4-FFF2-40B4-BE49-F238E27FC236}">
                <a16:creationId xmlns:a16="http://schemas.microsoft.com/office/drawing/2014/main" id="{B7240220-129A-47CD-A26D-2C9DC6202024}"/>
              </a:ext>
            </a:extLst>
          </p:cNvPr>
          <p:cNvSpPr/>
          <p:nvPr/>
        </p:nvSpPr>
        <p:spPr>
          <a:xfrm>
            <a:off x="4240367" y="153769"/>
            <a:ext cx="371127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en-US" sz="3600" b="1" dirty="0">
                <a:solidFill>
                  <a:srgbClr val="0070C0"/>
                </a:solidFill>
                <a:latin typeface="Tahoma" panose="020B0604030504040204" pitchFamily="34" charset="0"/>
              </a:rPr>
              <a:t>Branch Current</a:t>
            </a:r>
            <a:endParaRPr lang="en-US" altLang="en-US" sz="3600" dirty="0">
              <a:solidFill>
                <a:srgbClr val="0070C0"/>
              </a:solidFill>
              <a:latin typeface="Verdana" panose="020B060403050404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86DB6DA-E539-4BE1-A839-0C8C4A52C442}"/>
              </a:ext>
            </a:extLst>
          </p:cNvPr>
          <p:cNvSpPr/>
          <p:nvPr/>
        </p:nvSpPr>
        <p:spPr>
          <a:xfrm>
            <a:off x="454688" y="1291103"/>
            <a:ext cx="11249631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</a:rPr>
              <a:t>If an electric current flows in a branch, it will follow the rules: </a:t>
            </a:r>
          </a:p>
          <a:p>
            <a:pPr algn="ctr"/>
            <a:endParaRPr lang="en-US" sz="2400" b="1" dirty="0">
              <a:latin typeface="Calibri" panose="020F0502020204030204" pitchFamily="34" charset="0"/>
              <a:ea typeface="Cambria Math" panose="02040503050406030204" pitchFamily="18" charset="0"/>
            </a:endParaRPr>
          </a:p>
          <a:p>
            <a:pPr algn="ctr"/>
            <a:r>
              <a:rPr lang="el-GR" sz="3200" b="1" dirty="0">
                <a:latin typeface="Calibri" panose="020F0502020204030204" pitchFamily="34" charset="0"/>
                <a:ea typeface="Cambria Math" panose="02040503050406030204" pitchFamily="18" charset="0"/>
              </a:rPr>
              <a:t>Σ</a:t>
            </a:r>
            <a:r>
              <a:rPr lang="en-US" sz="3200" b="1" baseline="-25000" dirty="0">
                <a:latin typeface="Calibri" panose="020F0502020204030204" pitchFamily="34" charset="0"/>
              </a:rPr>
              <a:t>inflow</a:t>
            </a:r>
            <a:r>
              <a:rPr lang="en-US" sz="3200" b="1" dirty="0">
                <a:latin typeface="Calibri" panose="020F0502020204030204" pitchFamily="34" charset="0"/>
              </a:rPr>
              <a:t> = </a:t>
            </a:r>
            <a:r>
              <a:rPr lang="el-GR" sz="3200" b="1" dirty="0">
                <a:latin typeface="Calibri" panose="020F0502020204030204" pitchFamily="34" charset="0"/>
                <a:ea typeface="Cambria Math" panose="02040503050406030204" pitchFamily="18" charset="0"/>
              </a:rPr>
              <a:t>Σ</a:t>
            </a:r>
            <a:r>
              <a:rPr lang="en-US" sz="3200" b="1" baseline="-25000" dirty="0">
                <a:latin typeface="Calibri" panose="020F0502020204030204" pitchFamily="34" charset="0"/>
              </a:rPr>
              <a:t>outflow</a:t>
            </a:r>
          </a:p>
          <a:p>
            <a:pPr algn="ctr"/>
            <a:endParaRPr lang="en-US" sz="2400" dirty="0">
              <a:latin typeface="Calibri" panose="020F050202020403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</a:rPr>
              <a:t>This expression is known as “law of conservation of electric charge” and is also known as “</a:t>
            </a:r>
            <a:r>
              <a:rPr lang="en-US" sz="2400" dirty="0" err="1">
                <a:latin typeface="Calibri" panose="020F0502020204030204" pitchFamily="34" charset="0"/>
              </a:rPr>
              <a:t>Kirchoff’s</a:t>
            </a:r>
            <a:r>
              <a:rPr lang="en-US" sz="2400" dirty="0">
                <a:latin typeface="Calibri" panose="020F0502020204030204" pitchFamily="34" charset="0"/>
              </a:rPr>
              <a:t> law 1”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8EA62D1-7581-4C12-9D98-A19F42275A8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67083" y="3630768"/>
            <a:ext cx="3105393" cy="2976449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AD2EA2A7-2058-4C29-986E-E3417A237B6C}"/>
              </a:ext>
            </a:extLst>
          </p:cNvPr>
          <p:cNvSpPr/>
          <p:nvPr/>
        </p:nvSpPr>
        <p:spPr>
          <a:xfrm>
            <a:off x="4541391" y="4850957"/>
            <a:ext cx="138352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err="1">
                <a:latin typeface="Calibri" panose="020F0502020204030204" pitchFamily="34" charset="0"/>
              </a:rPr>
              <a:t>i</a:t>
            </a:r>
            <a:r>
              <a:rPr lang="en-US" sz="2400" baseline="-25000" dirty="0" err="1">
                <a:latin typeface="Calibri" panose="020F0502020204030204" pitchFamily="34" charset="0"/>
              </a:rPr>
              <a:t>o</a:t>
            </a:r>
            <a:r>
              <a:rPr lang="en-US" sz="2400" dirty="0">
                <a:latin typeface="Calibri" panose="020F0502020204030204" pitchFamily="34" charset="0"/>
              </a:rPr>
              <a:t> = i</a:t>
            </a:r>
            <a:r>
              <a:rPr lang="en-US" sz="2400" baseline="-25000" dirty="0">
                <a:latin typeface="Calibri" panose="020F0502020204030204" pitchFamily="34" charset="0"/>
              </a:rPr>
              <a:t>1 + </a:t>
            </a:r>
            <a:r>
              <a:rPr lang="en-US" sz="2400" dirty="0">
                <a:latin typeface="Calibri" panose="020F0502020204030204" pitchFamily="34" charset="0"/>
              </a:rPr>
              <a:t>i</a:t>
            </a:r>
            <a:r>
              <a:rPr lang="en-US" sz="2400" baseline="-25000" dirty="0">
                <a:latin typeface="Calibri" panose="020F0502020204030204" pitchFamily="34" charset="0"/>
              </a:rPr>
              <a:t>2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endParaRPr lang="en-US" sz="2400" baseline="-25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123488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E03199B-7CF8-4C77-8FD0-E926FCE0D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4BD4A-2545-4695-869C-48236D40A704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291876F-EDEE-4076-ABA7-EBC1AD12E38B}"/>
              </a:ext>
            </a:extLst>
          </p:cNvPr>
          <p:cNvSpPr/>
          <p:nvPr/>
        </p:nvSpPr>
        <p:spPr>
          <a:xfrm>
            <a:off x="572086" y="1321415"/>
            <a:ext cx="1021783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/>
              <a:t>Over the course of an 8 hour day, 3.8×10</a:t>
            </a:r>
            <a:r>
              <a:rPr lang="en-US" sz="2800" baseline="30000" dirty="0"/>
              <a:t>4</a:t>
            </a:r>
            <a:r>
              <a:rPr lang="en-US" sz="2800" dirty="0"/>
              <a:t> C of charge pass through a typical computer (presuming it is in use the entire time). Determine the current for such a computer.</a:t>
            </a:r>
          </a:p>
        </p:txBody>
      </p:sp>
      <p:sp>
        <p:nvSpPr>
          <p:cNvPr id="4" name="Title 4">
            <a:extLst>
              <a:ext uri="{FF2B5EF4-FFF2-40B4-BE49-F238E27FC236}">
                <a16:creationId xmlns:a16="http://schemas.microsoft.com/office/drawing/2014/main" id="{56E78779-38CC-4AC0-AEF7-900FFA7C7497}"/>
              </a:ext>
            </a:extLst>
          </p:cNvPr>
          <p:cNvSpPr txBox="1">
            <a:spLocks/>
          </p:cNvSpPr>
          <p:nvPr/>
        </p:nvSpPr>
        <p:spPr>
          <a:xfrm>
            <a:off x="186385" y="171554"/>
            <a:ext cx="3049184" cy="83182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dirty="0"/>
              <a:t>Example 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74BCD4C-A427-4297-A461-ADB8E3A1131D}"/>
              </a:ext>
            </a:extLst>
          </p:cNvPr>
          <p:cNvSpPr/>
          <p:nvPr/>
        </p:nvSpPr>
        <p:spPr>
          <a:xfrm>
            <a:off x="572086" y="3167390"/>
            <a:ext cx="14718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800" dirty="0">
                <a:latin typeface="Tahoma" panose="020B0604030504040204" pitchFamily="34" charset="0"/>
              </a:rPr>
              <a:t>Answer: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Object 14">
                <a:extLst>
                  <a:ext uri="{FF2B5EF4-FFF2-40B4-BE49-F238E27FC236}">
                    <a16:creationId xmlns:a16="http://schemas.microsoft.com/office/drawing/2014/main" id="{2FC6B061-8EED-4B17-BE52-C70665BA7550}"/>
                  </a:ext>
                </a:extLst>
              </p:cNvPr>
              <p:cNvSpPr txBox="1"/>
              <p:nvPr/>
            </p:nvSpPr>
            <p:spPr bwMode="auto">
              <a:xfrm>
                <a:off x="2985428" y="3138160"/>
                <a:ext cx="2695575" cy="1104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/>
                      </m:sSub>
                      <m:r>
                        <a:rPr lang="en-US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num>
                        <m:den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en-US" sz="2400" dirty="0">
                  <a:solidFill>
                    <a:srgbClr val="000000"/>
                  </a:solidFill>
                </a:endParaRPr>
              </a:p>
              <a:p>
                <a:pPr/>
                <a:endParaRPr lang="en-US" sz="2400" dirty="0"/>
              </a:p>
            </p:txBody>
          </p:sp>
        </mc:Choice>
        <mc:Fallback>
          <p:sp>
            <p:nvSpPr>
              <p:cNvPr id="6" name="Object 14">
                <a:extLst>
                  <a:ext uri="{FF2B5EF4-FFF2-40B4-BE49-F238E27FC236}">
                    <a16:creationId xmlns:a16="http://schemas.microsoft.com/office/drawing/2014/main" id="{2FC6B061-8EED-4B17-BE52-C70665BA75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985428" y="3138160"/>
                <a:ext cx="2695575" cy="110490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Object 18">
                <a:extLst>
                  <a:ext uri="{FF2B5EF4-FFF2-40B4-BE49-F238E27FC236}">
                    <a16:creationId xmlns:a16="http://schemas.microsoft.com/office/drawing/2014/main" id="{3AA3065A-8985-4589-9F3D-091F31C27AFC}"/>
                  </a:ext>
                </a:extLst>
              </p:cNvPr>
              <p:cNvSpPr txBox="1"/>
              <p:nvPr/>
            </p:nvSpPr>
            <p:spPr bwMode="auto">
              <a:xfrm>
                <a:off x="2985428" y="4151590"/>
                <a:ext cx="5588831" cy="1104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/>
                      </m:sSub>
                      <m:r>
                        <a:rPr lang="en-US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3.8</m:t>
                              </m:r>
                              <m:r>
                                <a:rPr lang="en-US" sz="24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2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en-US" sz="2400" b="0" i="1" baseline="3000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  <m: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×60</m:t>
                              </m:r>
                              <m: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r>
                                <a:rPr lang="en-US" sz="2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60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7" name="Object 18">
                <a:extLst>
                  <a:ext uri="{FF2B5EF4-FFF2-40B4-BE49-F238E27FC236}">
                    <a16:creationId xmlns:a16="http://schemas.microsoft.com/office/drawing/2014/main" id="{3AA3065A-8985-4589-9F3D-091F31C27A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985428" y="4151590"/>
                <a:ext cx="5588831" cy="11049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E5EB6EAB-F331-4E57-BD20-589ADB51DABA}"/>
                  </a:ext>
                </a:extLst>
              </p:cNvPr>
              <p:cNvSpPr/>
              <p:nvPr/>
            </p:nvSpPr>
            <p:spPr>
              <a:xfrm>
                <a:off x="3376246" y="5400799"/>
                <a:ext cx="123655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=1.3 </m:t>
                      </m:r>
                      <m:r>
                        <a:rPr lang="en-US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E5EB6EAB-F331-4E57-BD20-589ADB51DAB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6246" y="5400799"/>
                <a:ext cx="1236556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427758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342AC24-DA93-4576-B303-5F48AA5C6BCF}"/>
              </a:ext>
            </a:extLst>
          </p:cNvPr>
          <p:cNvSpPr txBox="1">
            <a:spLocks/>
          </p:cNvSpPr>
          <p:nvPr/>
        </p:nvSpPr>
        <p:spPr>
          <a:xfrm>
            <a:off x="186385" y="171554"/>
            <a:ext cx="3049184" cy="83182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/>
              <a:t>Example 2</a:t>
            </a:r>
            <a:endParaRPr lang="en-US" alt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88F9521-2CD6-4246-BE6D-A7B73ADC83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7404" y="2512793"/>
            <a:ext cx="4378276" cy="3254518"/>
          </a:xfrm>
          <a:prstGeom prst="rect">
            <a:avLst/>
          </a:prstGeom>
        </p:spPr>
      </p:pic>
      <p:sp>
        <p:nvSpPr>
          <p:cNvPr id="26" name="Rectangle 25">
            <a:extLst>
              <a:ext uri="{FF2B5EF4-FFF2-40B4-BE49-F238E27FC236}">
                <a16:creationId xmlns:a16="http://schemas.microsoft.com/office/drawing/2014/main" id="{BE51D4FE-D8BC-4B1A-818C-49AED69604E8}"/>
              </a:ext>
            </a:extLst>
          </p:cNvPr>
          <p:cNvSpPr/>
          <p:nvPr/>
        </p:nvSpPr>
        <p:spPr>
          <a:xfrm>
            <a:off x="1036319" y="1227365"/>
            <a:ext cx="10119361" cy="3252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0"/>
              </a:spcBef>
            </a:pPr>
            <a:r>
              <a:rPr lang="en-US" altLang="en-US" sz="2800" dirty="0">
                <a:latin typeface="Tahoma" panose="020B0604030504040204" pitchFamily="34" charset="0"/>
              </a:rPr>
              <a:t>If the amount of inflow current I</a:t>
            </a:r>
            <a:r>
              <a:rPr lang="en-US" altLang="en-US" sz="2800" baseline="-25000" dirty="0">
                <a:latin typeface="Tahoma" panose="020B0604030504040204" pitchFamily="34" charset="0"/>
              </a:rPr>
              <a:t>1</a:t>
            </a:r>
            <a:r>
              <a:rPr lang="en-US" altLang="en-US" sz="2800" dirty="0">
                <a:latin typeface="Tahoma" panose="020B0604030504040204" pitchFamily="34" charset="0"/>
              </a:rPr>
              <a:t> = 2A, I</a:t>
            </a:r>
            <a:r>
              <a:rPr lang="en-US" altLang="en-US" sz="2800" baseline="-25000" dirty="0">
                <a:latin typeface="Tahoma" panose="020B0604030504040204" pitchFamily="34" charset="0"/>
              </a:rPr>
              <a:t>2</a:t>
            </a:r>
            <a:r>
              <a:rPr lang="en-US" altLang="en-US" sz="2800" dirty="0">
                <a:latin typeface="Tahoma" panose="020B0604030504040204" pitchFamily="34" charset="0"/>
              </a:rPr>
              <a:t> = 5A, I</a:t>
            </a:r>
            <a:r>
              <a:rPr lang="en-US" altLang="en-US" sz="2800" baseline="-25000" dirty="0">
                <a:latin typeface="Tahoma" panose="020B0604030504040204" pitchFamily="34" charset="0"/>
              </a:rPr>
              <a:t>4</a:t>
            </a:r>
            <a:r>
              <a:rPr lang="en-US" altLang="en-US" sz="2800" dirty="0">
                <a:latin typeface="Tahoma" panose="020B0604030504040204" pitchFamily="34" charset="0"/>
              </a:rPr>
              <a:t> = 3A and the amount of outflow current I</a:t>
            </a:r>
            <a:r>
              <a:rPr lang="en-US" altLang="en-US" sz="2800" baseline="-25000" dirty="0">
                <a:latin typeface="Tahoma" panose="020B0604030504040204" pitchFamily="34" charset="0"/>
              </a:rPr>
              <a:t>3</a:t>
            </a:r>
            <a:r>
              <a:rPr lang="en-US" altLang="en-US" sz="2800" dirty="0">
                <a:latin typeface="Tahoma" panose="020B0604030504040204" pitchFamily="34" charset="0"/>
              </a:rPr>
              <a:t> = 6A, what is the current value of I</a:t>
            </a:r>
            <a:r>
              <a:rPr lang="en-US" altLang="en-US" sz="2800" baseline="-25000" dirty="0">
                <a:latin typeface="Tahoma" panose="020B0604030504040204" pitchFamily="34" charset="0"/>
              </a:rPr>
              <a:t>4</a:t>
            </a:r>
            <a:r>
              <a:rPr lang="en-US" altLang="en-US" sz="2800" dirty="0">
                <a:latin typeface="Tahoma" panose="020B0604030504040204" pitchFamily="34" charset="0"/>
              </a:rPr>
              <a:t>?</a:t>
            </a:r>
            <a:r>
              <a:rPr lang="en-US" altLang="en-US" sz="2800" baseline="-25000" dirty="0">
                <a:latin typeface="Tahoma" panose="020B0604030504040204" pitchFamily="34" charset="0"/>
              </a:rPr>
              <a:t> </a:t>
            </a:r>
          </a:p>
          <a:p>
            <a:pPr algn="just">
              <a:spcBef>
                <a:spcPct val="0"/>
              </a:spcBef>
            </a:pPr>
            <a:endParaRPr lang="en-US" altLang="en-US" sz="2800" baseline="-25000" dirty="0">
              <a:latin typeface="Tahoma" panose="020B0604030504040204" pitchFamily="34" charset="0"/>
            </a:endParaRPr>
          </a:p>
          <a:p>
            <a:pPr algn="just">
              <a:spcBef>
                <a:spcPct val="0"/>
              </a:spcBef>
            </a:pPr>
            <a:endParaRPr lang="en-US" altLang="en-US" sz="2800" baseline="-25000" dirty="0">
              <a:latin typeface="Tahoma" panose="020B0604030504040204" pitchFamily="34" charset="0"/>
            </a:endParaRPr>
          </a:p>
          <a:p>
            <a:pPr algn="just">
              <a:spcBef>
                <a:spcPct val="0"/>
              </a:spcBef>
            </a:pPr>
            <a:r>
              <a:rPr lang="en-US" altLang="en-US" sz="2800" dirty="0">
                <a:latin typeface="Tahoma" panose="020B0604030504040204" pitchFamily="34" charset="0"/>
              </a:rPr>
              <a:t>Answer:</a:t>
            </a:r>
          </a:p>
          <a:p>
            <a:pPr algn="just">
              <a:spcBef>
                <a:spcPct val="0"/>
              </a:spcBef>
            </a:pPr>
            <a:endParaRPr lang="en-US" altLang="en-US" sz="2800" dirty="0">
              <a:latin typeface="Tahoma" panose="020B0604030504040204" pitchFamily="34" charset="0"/>
            </a:endParaRPr>
          </a:p>
          <a:p>
            <a:pPr algn="just">
              <a:spcBef>
                <a:spcPct val="0"/>
              </a:spcBef>
            </a:pPr>
            <a:endParaRPr lang="en-US" altLang="en-US" sz="2800" dirty="0">
              <a:latin typeface="Tahoma" panose="020B060403050404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071A4BE-48F5-4C7D-98EF-EDFD541AD90A}"/>
              </a:ext>
            </a:extLst>
          </p:cNvPr>
          <p:cNvSpPr/>
          <p:nvPr/>
        </p:nvSpPr>
        <p:spPr>
          <a:xfrm>
            <a:off x="1361649" y="3770720"/>
            <a:ext cx="23240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800" b="1" dirty="0">
                <a:latin typeface="Calibri" panose="020F0502020204030204" pitchFamily="34" charset="0"/>
                <a:ea typeface="Cambria Math" panose="02040503050406030204" pitchFamily="18" charset="0"/>
              </a:rPr>
              <a:t>Σ</a:t>
            </a:r>
            <a:r>
              <a:rPr lang="en-US" sz="2800" b="1" baseline="-25000" dirty="0">
                <a:latin typeface="Calibri" panose="020F0502020204030204" pitchFamily="34" charset="0"/>
              </a:rPr>
              <a:t>inflow</a:t>
            </a:r>
            <a:r>
              <a:rPr lang="en-US" sz="2800" b="1" dirty="0">
                <a:latin typeface="Calibri" panose="020F0502020204030204" pitchFamily="34" charset="0"/>
              </a:rPr>
              <a:t> = </a:t>
            </a:r>
            <a:r>
              <a:rPr lang="el-GR" sz="2800" b="1" dirty="0">
                <a:latin typeface="Calibri" panose="020F0502020204030204" pitchFamily="34" charset="0"/>
                <a:ea typeface="Cambria Math" panose="02040503050406030204" pitchFamily="18" charset="0"/>
              </a:rPr>
              <a:t>Σ</a:t>
            </a:r>
            <a:r>
              <a:rPr lang="en-US" sz="2800" b="1" baseline="-25000" dirty="0">
                <a:latin typeface="Calibri" panose="020F0502020204030204" pitchFamily="34" charset="0"/>
              </a:rPr>
              <a:t>outflow</a:t>
            </a:r>
            <a:endParaRPr lang="en-US" sz="2800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858A4982-E1CB-4E47-8238-995E5972E0AE}"/>
              </a:ext>
            </a:extLst>
          </p:cNvPr>
          <p:cNvSpPr/>
          <p:nvPr/>
        </p:nvSpPr>
        <p:spPr>
          <a:xfrm>
            <a:off x="672331" y="4394866"/>
            <a:ext cx="3013404" cy="16722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Calibri" panose="020F0502020204030204" pitchFamily="34" charset="0"/>
                <a:ea typeface="Cambria Math" panose="02040503050406030204" pitchFamily="18" charset="0"/>
              </a:rPr>
              <a:t>I</a:t>
            </a:r>
            <a:r>
              <a:rPr lang="en-US" sz="2800" baseline="-25000" dirty="0">
                <a:latin typeface="Calibri" panose="020F0502020204030204" pitchFamily="34" charset="0"/>
                <a:ea typeface="Cambria Math" panose="02040503050406030204" pitchFamily="18" charset="0"/>
              </a:rPr>
              <a:t>1</a:t>
            </a:r>
            <a:r>
              <a:rPr lang="en-US" sz="2800" dirty="0">
                <a:latin typeface="Calibri" panose="020F0502020204030204" pitchFamily="34" charset="0"/>
                <a:ea typeface="Cambria Math" panose="02040503050406030204" pitchFamily="18" charset="0"/>
              </a:rPr>
              <a:t> + I</a:t>
            </a:r>
            <a:r>
              <a:rPr lang="en-US" sz="2800" baseline="-25000" dirty="0">
                <a:latin typeface="Calibri" panose="020F0502020204030204" pitchFamily="34" charset="0"/>
                <a:ea typeface="Cambria Math" panose="02040503050406030204" pitchFamily="18" charset="0"/>
              </a:rPr>
              <a:t>2</a:t>
            </a:r>
            <a:r>
              <a:rPr lang="en-US" sz="2800" dirty="0">
                <a:latin typeface="Calibri" panose="020F0502020204030204" pitchFamily="34" charset="0"/>
                <a:ea typeface="Cambria Math" panose="02040503050406030204" pitchFamily="18" charset="0"/>
              </a:rPr>
              <a:t> + I</a:t>
            </a:r>
            <a:r>
              <a:rPr lang="en-US" sz="2800" baseline="-25000" dirty="0">
                <a:latin typeface="Calibri" panose="020F0502020204030204" pitchFamily="34" charset="0"/>
                <a:ea typeface="Cambria Math" panose="02040503050406030204" pitchFamily="18" charset="0"/>
              </a:rPr>
              <a:t>4</a:t>
            </a:r>
            <a:r>
              <a:rPr lang="en-US" sz="2800" dirty="0">
                <a:latin typeface="Calibri" panose="020F0502020204030204" pitchFamily="34" charset="0"/>
                <a:ea typeface="Cambria Math" panose="02040503050406030204" pitchFamily="18" charset="0"/>
              </a:rPr>
              <a:t> = I</a:t>
            </a:r>
            <a:r>
              <a:rPr lang="en-US" sz="2800" baseline="-25000" dirty="0">
                <a:latin typeface="Calibri" panose="020F0502020204030204" pitchFamily="34" charset="0"/>
                <a:ea typeface="Cambria Math" panose="02040503050406030204" pitchFamily="18" charset="0"/>
              </a:rPr>
              <a:t>3</a:t>
            </a:r>
            <a:r>
              <a:rPr lang="en-US" sz="2800" dirty="0">
                <a:latin typeface="Calibri" panose="020F0502020204030204" pitchFamily="34" charset="0"/>
                <a:ea typeface="Cambria Math" panose="02040503050406030204" pitchFamily="18" charset="0"/>
              </a:rPr>
              <a:t> + I</a:t>
            </a:r>
            <a:r>
              <a:rPr lang="en-US" sz="2800" baseline="-25000" dirty="0">
                <a:latin typeface="Calibri" panose="020F0502020204030204" pitchFamily="34" charset="0"/>
                <a:ea typeface="Cambria Math" panose="02040503050406030204" pitchFamily="18" charset="0"/>
              </a:rPr>
              <a:t>5</a:t>
            </a:r>
          </a:p>
          <a:p>
            <a:pPr algn="ctr"/>
            <a:r>
              <a:rPr lang="en-US" sz="2800" dirty="0">
                <a:latin typeface="Calibri" panose="020F0502020204030204" pitchFamily="34" charset="0"/>
                <a:ea typeface="Cambria Math" panose="02040503050406030204" pitchFamily="18" charset="0"/>
              </a:rPr>
              <a:t> 2 + 5 + 3 = 6 + I</a:t>
            </a:r>
            <a:r>
              <a:rPr lang="en-US" sz="2800" baseline="-25000" dirty="0">
                <a:latin typeface="Calibri" panose="020F0502020204030204" pitchFamily="34" charset="0"/>
                <a:ea typeface="Cambria Math" panose="02040503050406030204" pitchFamily="18" charset="0"/>
              </a:rPr>
              <a:t>5</a:t>
            </a:r>
          </a:p>
          <a:p>
            <a:pPr algn="ctr"/>
            <a:r>
              <a:rPr lang="en-US" sz="2800" dirty="0">
                <a:latin typeface="Calibri" panose="020F0502020204030204" pitchFamily="34" charset="0"/>
                <a:ea typeface="Cambria Math" panose="02040503050406030204" pitchFamily="18" charset="0"/>
              </a:rPr>
              <a:t>           I</a:t>
            </a:r>
            <a:r>
              <a:rPr lang="en-US" sz="2800" baseline="-25000" dirty="0">
                <a:latin typeface="Calibri" panose="020F0502020204030204" pitchFamily="34" charset="0"/>
                <a:ea typeface="Cambria Math" panose="02040503050406030204" pitchFamily="18" charset="0"/>
              </a:rPr>
              <a:t>5 </a:t>
            </a:r>
            <a:r>
              <a:rPr lang="en-US" sz="2800" dirty="0">
                <a:latin typeface="Calibri" panose="020F0502020204030204" pitchFamily="34" charset="0"/>
                <a:ea typeface="Cambria Math" panose="02040503050406030204" pitchFamily="18" charset="0"/>
              </a:rPr>
              <a:t>= 4 A</a:t>
            </a:r>
            <a:endParaRPr lang="en-US" sz="2800" dirty="0"/>
          </a:p>
          <a:p>
            <a:pPr algn="ctr"/>
            <a:endParaRPr lang="en-US" sz="2800" baseline="-25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Maxpoint Ultimate Light">
      <a:dk1>
        <a:srgbClr val="3F3F3F"/>
      </a:dk1>
      <a:lt1>
        <a:sysClr val="window" lastClr="FFFFFF"/>
      </a:lt1>
      <a:dk2>
        <a:srgbClr val="313C41"/>
      </a:dk2>
      <a:lt2>
        <a:srgbClr val="FFFFFF"/>
      </a:lt2>
      <a:accent1>
        <a:srgbClr val="7FBC41"/>
      </a:accent1>
      <a:accent2>
        <a:srgbClr val="31A8DF"/>
      </a:accent2>
      <a:accent3>
        <a:srgbClr val="EC5724"/>
      </a:accent3>
      <a:accent4>
        <a:srgbClr val="FDB817"/>
      </a:accent4>
      <a:accent5>
        <a:srgbClr val="7B67AD"/>
      </a:accent5>
      <a:accent6>
        <a:srgbClr val="BB2326"/>
      </a:accent6>
      <a:hlink>
        <a:srgbClr val="0563C1"/>
      </a:hlink>
      <a:folHlink>
        <a:srgbClr val="954F72"/>
      </a:folHlink>
    </a:clrScheme>
    <a:fontScheme name="Custom 19">
      <a:majorFont>
        <a:latin typeface="Hind"/>
        <a:ea typeface=""/>
        <a:cs typeface=""/>
      </a:majorFont>
      <a:minorFont>
        <a:latin typeface="Hi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975</TotalTime>
  <Words>229</Words>
  <Application>Microsoft Office PowerPoint</Application>
  <PresentationFormat>Widescreen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</vt:lpstr>
      <vt:lpstr>Bahnschrift SemiCondensed</vt:lpstr>
      <vt:lpstr>Calibri</vt:lpstr>
      <vt:lpstr>Cambria Math</vt:lpstr>
      <vt:lpstr>Hind</vt:lpstr>
      <vt:lpstr>Poppins Light</vt:lpstr>
      <vt:lpstr>Tahoma</vt:lpstr>
      <vt:lpstr>Verdana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UNLEASH</dc:title>
  <dc:creator>Arksnet</dc:creator>
  <cp:lastModifiedBy>Muhamad Akrom</cp:lastModifiedBy>
  <cp:revision>120</cp:revision>
  <dcterms:created xsi:type="dcterms:W3CDTF">2018-07-26T02:16:45Z</dcterms:created>
  <dcterms:modified xsi:type="dcterms:W3CDTF">2021-03-01T07:05:44Z</dcterms:modified>
</cp:coreProperties>
</file>