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392" r:id="rId3"/>
    <p:sldId id="393" r:id="rId4"/>
    <p:sldId id="394" r:id="rId5"/>
    <p:sldId id="395" r:id="rId6"/>
    <p:sldId id="391" r:id="rId7"/>
    <p:sldId id="396" r:id="rId8"/>
    <p:sldId id="39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EDED5-0533-4E70-B4A5-BEA6D603B068}" type="datetimeFigureOut">
              <a:rPr lang="en-US" smtClean="0"/>
              <a:pPr/>
              <a:t>01-Mar-21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DC97D-0F12-4F3F-A4C2-18782896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472B-EDA5-4A1D-973C-67445DC4D132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5931778" y="3930652"/>
            <a:ext cx="4750043" cy="2355851"/>
          </a:xfrm>
          <a:custGeom>
            <a:avLst/>
            <a:gdLst>
              <a:gd name="connsiteX0" fmla="*/ 162337 w 4750043"/>
              <a:gd name="connsiteY0" fmla="*/ 0 h 2355851"/>
              <a:gd name="connsiteX1" fmla="*/ 2286173 w 4750043"/>
              <a:gd name="connsiteY1" fmla="*/ 0 h 2355851"/>
              <a:gd name="connsiteX2" fmla="*/ 2456190 w 4750043"/>
              <a:gd name="connsiteY2" fmla="*/ 204022 h 2355851"/>
              <a:gd name="connsiteX3" fmla="*/ 2626207 w 4750043"/>
              <a:gd name="connsiteY3" fmla="*/ 0 h 2355851"/>
              <a:gd name="connsiteX4" fmla="*/ 4750043 w 4750043"/>
              <a:gd name="connsiteY4" fmla="*/ 0 h 2355851"/>
              <a:gd name="connsiteX5" fmla="*/ 4750043 w 4750043"/>
              <a:gd name="connsiteY5" fmla="*/ 2355851 h 2355851"/>
              <a:gd name="connsiteX6" fmla="*/ 162337 w 4750043"/>
              <a:gd name="connsiteY6" fmla="*/ 2355851 h 2355851"/>
              <a:gd name="connsiteX7" fmla="*/ 162337 w 4750043"/>
              <a:gd name="connsiteY7" fmla="*/ 1326270 h 2355851"/>
              <a:gd name="connsiteX8" fmla="*/ 0 w 4750043"/>
              <a:gd name="connsiteY8" fmla="*/ 1182925 h 2355851"/>
              <a:gd name="connsiteX9" fmla="*/ 162337 w 4750043"/>
              <a:gd name="connsiteY9" fmla="*/ 1039580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50043" h="2355851">
                <a:moveTo>
                  <a:pt x="162337" y="0"/>
                </a:moveTo>
                <a:lnTo>
                  <a:pt x="2286173" y="0"/>
                </a:lnTo>
                <a:lnTo>
                  <a:pt x="2456190" y="204022"/>
                </a:lnTo>
                <a:lnTo>
                  <a:pt x="2626207" y="0"/>
                </a:lnTo>
                <a:lnTo>
                  <a:pt x="4750043" y="0"/>
                </a:lnTo>
                <a:lnTo>
                  <a:pt x="4750043" y="2355851"/>
                </a:lnTo>
                <a:lnTo>
                  <a:pt x="162337" y="2355851"/>
                </a:lnTo>
                <a:lnTo>
                  <a:pt x="162337" y="1326270"/>
                </a:lnTo>
                <a:lnTo>
                  <a:pt x="0" y="1182925"/>
                </a:lnTo>
                <a:lnTo>
                  <a:pt x="162337" y="103958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2"/>
          </p:nvPr>
        </p:nvSpPr>
        <p:spPr>
          <a:xfrm>
            <a:off x="1506404" y="3745903"/>
            <a:ext cx="4587707" cy="2540598"/>
          </a:xfrm>
          <a:custGeom>
            <a:avLst/>
            <a:gdLst>
              <a:gd name="connsiteX0" fmla="*/ 2293854 w 4587707"/>
              <a:gd name="connsiteY0" fmla="*/ 0 h 2540598"/>
              <a:gd name="connsiteX1" fmla="*/ 2456988 w 4587707"/>
              <a:gd name="connsiteY1" fmla="*/ 184747 h 2540598"/>
              <a:gd name="connsiteX2" fmla="*/ 4587707 w 4587707"/>
              <a:gd name="connsiteY2" fmla="*/ 184747 h 2540598"/>
              <a:gd name="connsiteX3" fmla="*/ 4587707 w 4587707"/>
              <a:gd name="connsiteY3" fmla="*/ 1224331 h 2540598"/>
              <a:gd name="connsiteX4" fmla="*/ 4425374 w 4587707"/>
              <a:gd name="connsiteY4" fmla="*/ 1367673 h 2540598"/>
              <a:gd name="connsiteX5" fmla="*/ 4587707 w 4587707"/>
              <a:gd name="connsiteY5" fmla="*/ 1511015 h 2540598"/>
              <a:gd name="connsiteX6" fmla="*/ 4587707 w 4587707"/>
              <a:gd name="connsiteY6" fmla="*/ 2540598 h 2540598"/>
              <a:gd name="connsiteX7" fmla="*/ 0 w 4587707"/>
              <a:gd name="connsiteY7" fmla="*/ 2540598 h 2540598"/>
              <a:gd name="connsiteX8" fmla="*/ 0 w 4587707"/>
              <a:gd name="connsiteY8" fmla="*/ 184747 h 2540598"/>
              <a:gd name="connsiteX9" fmla="*/ 2130721 w 4587707"/>
              <a:gd name="connsiteY9" fmla="*/ 184747 h 2540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40598">
                <a:moveTo>
                  <a:pt x="2293854" y="0"/>
                </a:moveTo>
                <a:lnTo>
                  <a:pt x="2456988" y="184747"/>
                </a:lnTo>
                <a:lnTo>
                  <a:pt x="4587707" y="184747"/>
                </a:lnTo>
                <a:lnTo>
                  <a:pt x="4587707" y="1224331"/>
                </a:lnTo>
                <a:lnTo>
                  <a:pt x="4425374" y="1367673"/>
                </a:lnTo>
                <a:lnTo>
                  <a:pt x="4587707" y="1511015"/>
                </a:lnTo>
                <a:lnTo>
                  <a:pt x="4587707" y="2540598"/>
                </a:lnTo>
                <a:lnTo>
                  <a:pt x="0" y="2540598"/>
                </a:lnTo>
                <a:lnTo>
                  <a:pt x="0" y="184747"/>
                </a:lnTo>
                <a:lnTo>
                  <a:pt x="2130721" y="184747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6094113" y="1574799"/>
            <a:ext cx="4587707" cy="2559874"/>
          </a:xfrm>
          <a:custGeom>
            <a:avLst/>
            <a:gdLst>
              <a:gd name="connsiteX0" fmla="*/ 0 w 4587707"/>
              <a:gd name="connsiteY0" fmla="*/ 0 h 2559874"/>
              <a:gd name="connsiteX1" fmla="*/ 4587707 w 4587707"/>
              <a:gd name="connsiteY1" fmla="*/ 0 h 2559874"/>
              <a:gd name="connsiteX2" fmla="*/ 4587707 w 4587707"/>
              <a:gd name="connsiteY2" fmla="*/ 2355851 h 2559874"/>
              <a:gd name="connsiteX3" fmla="*/ 2463871 w 4587707"/>
              <a:gd name="connsiteY3" fmla="*/ 2355851 h 2559874"/>
              <a:gd name="connsiteX4" fmla="*/ 2293853 w 4587707"/>
              <a:gd name="connsiteY4" fmla="*/ 2559874 h 2559874"/>
              <a:gd name="connsiteX5" fmla="*/ 2123835 w 4587707"/>
              <a:gd name="connsiteY5" fmla="*/ 2355851 h 2559874"/>
              <a:gd name="connsiteX6" fmla="*/ 0 w 4587707"/>
              <a:gd name="connsiteY6" fmla="*/ 2355851 h 2559874"/>
              <a:gd name="connsiteX7" fmla="*/ 0 w 4587707"/>
              <a:gd name="connsiteY7" fmla="*/ 1277693 h 2559874"/>
              <a:gd name="connsiteX8" fmla="*/ 188136 w 4587707"/>
              <a:gd name="connsiteY8" fmla="*/ 1111567 h 2559874"/>
              <a:gd name="connsiteX9" fmla="*/ 0 w 4587707"/>
              <a:gd name="connsiteY9" fmla="*/ 945441 h 2559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59874">
                <a:moveTo>
                  <a:pt x="0" y="0"/>
                </a:moveTo>
                <a:lnTo>
                  <a:pt x="4587707" y="0"/>
                </a:lnTo>
                <a:lnTo>
                  <a:pt x="4587707" y="2355851"/>
                </a:lnTo>
                <a:lnTo>
                  <a:pt x="2463871" y="2355851"/>
                </a:lnTo>
                <a:lnTo>
                  <a:pt x="2293853" y="2559874"/>
                </a:lnTo>
                <a:lnTo>
                  <a:pt x="2123835" y="2355851"/>
                </a:lnTo>
                <a:lnTo>
                  <a:pt x="0" y="2355851"/>
                </a:lnTo>
                <a:lnTo>
                  <a:pt x="0" y="1277693"/>
                </a:lnTo>
                <a:lnTo>
                  <a:pt x="188136" y="1111567"/>
                </a:lnTo>
                <a:lnTo>
                  <a:pt x="0" y="945441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0"/>
          </p:nvPr>
        </p:nvSpPr>
        <p:spPr>
          <a:xfrm>
            <a:off x="1506402" y="1574801"/>
            <a:ext cx="4775846" cy="2355851"/>
          </a:xfrm>
          <a:custGeom>
            <a:avLst/>
            <a:gdLst>
              <a:gd name="connsiteX0" fmla="*/ 0 w 4775846"/>
              <a:gd name="connsiteY0" fmla="*/ 0 h 2355851"/>
              <a:gd name="connsiteX1" fmla="*/ 4587707 w 4775846"/>
              <a:gd name="connsiteY1" fmla="*/ 0 h 2355851"/>
              <a:gd name="connsiteX2" fmla="*/ 4587707 w 4775846"/>
              <a:gd name="connsiteY2" fmla="*/ 945437 h 2355851"/>
              <a:gd name="connsiteX3" fmla="*/ 4775846 w 4775846"/>
              <a:gd name="connsiteY3" fmla="*/ 1111566 h 2355851"/>
              <a:gd name="connsiteX4" fmla="*/ 4587707 w 4775846"/>
              <a:gd name="connsiteY4" fmla="*/ 1277694 h 2355851"/>
              <a:gd name="connsiteX5" fmla="*/ 4587707 w 4775846"/>
              <a:gd name="connsiteY5" fmla="*/ 2355850 h 2355851"/>
              <a:gd name="connsiteX6" fmla="*/ 2456989 w 4775846"/>
              <a:gd name="connsiteY6" fmla="*/ 2355850 h 2355851"/>
              <a:gd name="connsiteX7" fmla="*/ 2293855 w 4775846"/>
              <a:gd name="connsiteY7" fmla="*/ 2171103 h 2355851"/>
              <a:gd name="connsiteX8" fmla="*/ 2130722 w 4775846"/>
              <a:gd name="connsiteY8" fmla="*/ 2355850 h 2355851"/>
              <a:gd name="connsiteX9" fmla="*/ 1 w 4775846"/>
              <a:gd name="connsiteY9" fmla="*/ 2355850 h 2355851"/>
              <a:gd name="connsiteX10" fmla="*/ 1 w 4775846"/>
              <a:gd name="connsiteY10" fmla="*/ 2355851 h 2355851"/>
              <a:gd name="connsiteX11" fmla="*/ 0 w 4775846"/>
              <a:gd name="connsiteY11" fmla="*/ 2355851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5846" h="2355851">
                <a:moveTo>
                  <a:pt x="0" y="0"/>
                </a:moveTo>
                <a:lnTo>
                  <a:pt x="4587707" y="0"/>
                </a:lnTo>
                <a:lnTo>
                  <a:pt x="4587707" y="945437"/>
                </a:lnTo>
                <a:lnTo>
                  <a:pt x="4775846" y="1111566"/>
                </a:lnTo>
                <a:lnTo>
                  <a:pt x="4587707" y="1277694"/>
                </a:lnTo>
                <a:lnTo>
                  <a:pt x="4587707" y="2355850"/>
                </a:lnTo>
                <a:lnTo>
                  <a:pt x="2456989" y="2355850"/>
                </a:lnTo>
                <a:lnTo>
                  <a:pt x="2293855" y="2171103"/>
                </a:lnTo>
                <a:lnTo>
                  <a:pt x="2130722" y="2355850"/>
                </a:lnTo>
                <a:lnTo>
                  <a:pt x="1" y="2355850"/>
                </a:lnTo>
                <a:lnTo>
                  <a:pt x="1" y="2355851"/>
                </a:lnTo>
                <a:lnTo>
                  <a:pt x="0" y="2355851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119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8C19-090C-4ECD-AF67-9B7BE2443578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97400" y="1892300"/>
            <a:ext cx="4466700" cy="4051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7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447769" y="0"/>
            <a:ext cx="374904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89020" y="0"/>
            <a:ext cx="374904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70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33966" y="3430954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80418" y="-12315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97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25E9-9981-4FB2-BBF6-BE467EB12DDE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815339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81800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24863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3001369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5177875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7354381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9530887" y="4444872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529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9" grpId="0"/>
      <p:bldP spid="20" grpId="0"/>
      <p:bldP spid="21" grpId="0"/>
      <p:bldP spid="22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217800" y="1860416"/>
            <a:ext cx="5136000" cy="4061409"/>
          </a:xfrm>
          <a:prstGeom prst="rect">
            <a:avLst/>
          </a:prstGeom>
        </p:spPr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38200" y="1860416"/>
            <a:ext cx="5136000" cy="4061409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11383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0" y="1860417"/>
            <a:ext cx="12192000" cy="2152784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03669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19643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502336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882494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9972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8813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982704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31119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82427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27655" y="1937321"/>
            <a:ext cx="2935235" cy="29322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60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44735" y="2546920"/>
            <a:ext cx="1733365" cy="30918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431556" y="2546920"/>
            <a:ext cx="1733365" cy="309187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5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1294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9339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5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98AD-A12B-4A9E-8567-222F6BB99C50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803900" y="1943100"/>
            <a:ext cx="5549900" cy="3784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6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8E12-3B07-451C-8224-9206C16CB750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301656"/>
            <a:ext cx="12192000" cy="299785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9491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A2B7F-F2C6-411A-9472-9646B0CFE122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275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670300" y="2222500"/>
            <a:ext cx="4864608" cy="3670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79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oni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D30B-D8A9-4920-AF30-347794423288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175337" y="3084457"/>
            <a:ext cx="3913883" cy="2554343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7427672" y="2950652"/>
            <a:ext cx="3765114" cy="23738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057349" y="2950652"/>
            <a:ext cx="3724201" cy="237382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98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96F0-EB08-400B-8E26-455F661D60F8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3639219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75336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966987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303104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70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B6C8-176D-46BC-A9B6-D9FD394EFEDA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14400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431792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7949184" y="1711438"/>
            <a:ext cx="3328416" cy="25603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81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DA807-36D0-487D-9AA5-4CD4B8A0C041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3820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0545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1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C887C-73FC-4AD3-A923-8FE13A00B104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5913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79502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9309100" y="3526547"/>
            <a:ext cx="1188720" cy="11887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484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DF914-6A93-4C07-9EFD-B0A612FCD7EE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1925" y="173038"/>
            <a:ext cx="6157913" cy="6511925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85865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38375" y="1504950"/>
            <a:ext cx="3390900" cy="1528763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496050" y="3076575"/>
            <a:ext cx="1943100" cy="15287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35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A4AE-7FA9-49A5-BDAF-401A3FC5BAB4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577850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4169744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7819263" y="1699434"/>
            <a:ext cx="3338268" cy="2171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203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77A5-653A-4A72-942E-D9CB0BD04251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66970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240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58F3-C6C1-41B6-9836-04A9E11BF978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616700" y="0"/>
            <a:ext cx="557529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14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 with Smart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1603389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DFC5-DD60-4B81-9CC6-6E1D11AEE216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429501" y="1069989"/>
            <a:ext cx="2501900" cy="42132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42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14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EDC6-D207-4700-A573-4DFF1E098DFD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199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873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0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" y="0"/>
            <a:ext cx="3073329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94228" y="0"/>
            <a:ext cx="3073329" cy="3419856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094228" y="3441700"/>
            <a:ext cx="3073329" cy="34198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86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t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998728" y="1069988"/>
            <a:ext cx="3776472" cy="48863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1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14322"/>
            <a:ext cx="5289258" cy="684367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113028" y="2616201"/>
            <a:ext cx="5008372" cy="31369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627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5"/>
          <p:cNvSpPr>
            <a:spLocks noGrp="1"/>
          </p:cNvSpPr>
          <p:nvPr>
            <p:ph type="pic" sz="quarter" idx="14"/>
          </p:nvPr>
        </p:nvSpPr>
        <p:spPr>
          <a:xfrm>
            <a:off x="1029335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46"/>
          <p:cNvSpPr>
            <a:spLocks noGrp="1"/>
          </p:cNvSpPr>
          <p:nvPr>
            <p:ph type="pic" sz="quarter" idx="15"/>
          </p:nvPr>
        </p:nvSpPr>
        <p:spPr>
          <a:xfrm>
            <a:off x="1029335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47"/>
          <p:cNvSpPr>
            <a:spLocks noGrp="1"/>
          </p:cNvSpPr>
          <p:nvPr>
            <p:ph type="pic" sz="quarter" idx="16"/>
          </p:nvPr>
        </p:nvSpPr>
        <p:spPr>
          <a:xfrm>
            <a:off x="3600291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48"/>
          <p:cNvSpPr>
            <a:spLocks noGrp="1"/>
          </p:cNvSpPr>
          <p:nvPr>
            <p:ph type="pic" sz="quarter" idx="17"/>
          </p:nvPr>
        </p:nvSpPr>
        <p:spPr>
          <a:xfrm>
            <a:off x="3600291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49"/>
          <p:cNvSpPr>
            <a:spLocks noGrp="1"/>
          </p:cNvSpPr>
          <p:nvPr>
            <p:ph type="pic" sz="quarter" idx="18"/>
          </p:nvPr>
        </p:nvSpPr>
        <p:spPr>
          <a:xfrm>
            <a:off x="6171248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50"/>
          <p:cNvSpPr>
            <a:spLocks noGrp="1"/>
          </p:cNvSpPr>
          <p:nvPr>
            <p:ph type="pic" sz="quarter" idx="19"/>
          </p:nvPr>
        </p:nvSpPr>
        <p:spPr>
          <a:xfrm>
            <a:off x="6171248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52"/>
          <p:cNvSpPr>
            <a:spLocks noGrp="1"/>
          </p:cNvSpPr>
          <p:nvPr>
            <p:ph type="pic" sz="quarter" idx="20"/>
          </p:nvPr>
        </p:nvSpPr>
        <p:spPr>
          <a:xfrm>
            <a:off x="8742204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51"/>
          <p:cNvSpPr>
            <a:spLocks noGrp="1"/>
          </p:cNvSpPr>
          <p:nvPr>
            <p:ph type="pic" sz="quarter" idx="21"/>
          </p:nvPr>
        </p:nvSpPr>
        <p:spPr>
          <a:xfrm>
            <a:off x="8742204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501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974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4617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223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 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2743200"/>
            <a:ext cx="121920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094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A27DA-11E0-4A94-B26C-455A07F8DEAC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098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FEFEBE7-6B1D-42F2-B1E7-39D70E8D5B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D8391AB-D668-4989-BF4A-BD51522835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EB67890-6151-448C-B5EE-9E9CEA3B19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34BD4A-2545-4695-869C-48236D40A7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57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388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 userDrawn="1">
            <p:ph type="pic" sz="quarter" idx="10"/>
          </p:nvPr>
        </p:nvSpPr>
        <p:spPr>
          <a:xfrm>
            <a:off x="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3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30"/>
          <p:cNvSpPr>
            <a:spLocks noGrp="1"/>
          </p:cNvSpPr>
          <p:nvPr>
            <p:ph type="pic" sz="quarter" idx="13"/>
          </p:nvPr>
        </p:nvSpPr>
        <p:spPr>
          <a:xfrm>
            <a:off x="2029968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5" name="Picture Placeholder 30"/>
          <p:cNvSpPr>
            <a:spLocks noGrp="1"/>
          </p:cNvSpPr>
          <p:nvPr>
            <p:ph type="pic" sz="quarter" idx="14"/>
          </p:nvPr>
        </p:nvSpPr>
        <p:spPr>
          <a:xfrm>
            <a:off x="6096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6" name="Picture Placeholder 30"/>
          <p:cNvSpPr>
            <a:spLocks noGrp="1"/>
          </p:cNvSpPr>
          <p:nvPr>
            <p:ph type="pic" sz="quarter" idx="15"/>
          </p:nvPr>
        </p:nvSpPr>
        <p:spPr>
          <a:xfrm>
            <a:off x="2027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7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4066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8" name="Picture Placeholder 30"/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9" name="Picture Placeholder 30"/>
          <p:cNvSpPr>
            <a:spLocks noGrp="1"/>
          </p:cNvSpPr>
          <p:nvPr>
            <p:ph type="pic" sz="quarter" idx="18"/>
          </p:nvPr>
        </p:nvSpPr>
        <p:spPr>
          <a:xfrm>
            <a:off x="4064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0" name="Picture Placeholder 30"/>
          <p:cNvSpPr>
            <a:spLocks noGrp="1"/>
          </p:cNvSpPr>
          <p:nvPr>
            <p:ph type="pic" sz="quarter" idx="19"/>
          </p:nvPr>
        </p:nvSpPr>
        <p:spPr>
          <a:xfrm>
            <a:off x="1016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1" name="Picture Placeholder 30"/>
          <p:cNvSpPr>
            <a:spLocks noGrp="1"/>
          </p:cNvSpPr>
          <p:nvPr>
            <p:ph type="pic" sz="quarter" idx="20"/>
          </p:nvPr>
        </p:nvSpPr>
        <p:spPr>
          <a:xfrm>
            <a:off x="1016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2" name="Picture Placeholder 30"/>
          <p:cNvSpPr>
            <a:spLocks noGrp="1"/>
          </p:cNvSpPr>
          <p:nvPr>
            <p:ph type="pic" sz="quarter" idx="21"/>
          </p:nvPr>
        </p:nvSpPr>
        <p:spPr>
          <a:xfrm>
            <a:off x="10160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3" name="Picture Placeholder 30"/>
          <p:cNvSpPr>
            <a:spLocks noGrp="1"/>
          </p:cNvSpPr>
          <p:nvPr>
            <p:ph type="pic" sz="quarter" idx="22"/>
          </p:nvPr>
        </p:nvSpPr>
        <p:spPr>
          <a:xfrm>
            <a:off x="8123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4" name="Picture Placeholder 30"/>
          <p:cNvSpPr>
            <a:spLocks noGrp="1"/>
          </p:cNvSpPr>
          <p:nvPr>
            <p:ph type="pic" sz="quarter" idx="23"/>
          </p:nvPr>
        </p:nvSpPr>
        <p:spPr>
          <a:xfrm>
            <a:off x="8123936" y="0"/>
            <a:ext cx="2029968" cy="228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2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B73C8-3E24-4C61-9361-82BBE2FEC51A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CA0EE-A035-43EE-90A5-F6C4F12807CB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" y="1905000"/>
            <a:ext cx="17145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" y="4222750"/>
            <a:ext cx="1714500" cy="1714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F76C-A15F-484C-85DB-E383D0D947CB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026400" y="0"/>
            <a:ext cx="41656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A2102-AC73-476E-ACF2-075286F2AAF2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6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43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0"/>
            <a:ext cx="12192000" cy="686622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E9DFE16-B874-4C04-AF73-3DE2E7312385}"/>
              </a:ext>
            </a:extLst>
          </p:cNvPr>
          <p:cNvGrpSpPr/>
          <p:nvPr/>
        </p:nvGrpSpPr>
        <p:grpSpPr>
          <a:xfrm>
            <a:off x="2463800" y="2567485"/>
            <a:ext cx="7264399" cy="1822540"/>
            <a:chOff x="2971800" y="2654300"/>
            <a:chExt cx="7264399" cy="1822540"/>
          </a:xfrm>
        </p:grpSpPr>
        <p:sp>
          <p:nvSpPr>
            <p:cNvPr id="46" name="Rectangle 45"/>
            <p:cNvSpPr/>
            <p:nvPr/>
          </p:nvSpPr>
          <p:spPr>
            <a:xfrm>
              <a:off x="2971800" y="2654300"/>
              <a:ext cx="7264399" cy="1549400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Hind"/>
                </a:rPr>
                <a:t>ELECTRICAL RESISTANCE CIRCUIT</a:t>
              </a:r>
            </a:p>
          </p:txBody>
        </p:sp>
        <p:sp>
          <p:nvSpPr>
            <p:cNvPr id="48" name="Title 14"/>
            <p:cNvSpPr txBox="1">
              <a:spLocks/>
            </p:cNvSpPr>
            <p:nvPr/>
          </p:nvSpPr>
          <p:spPr>
            <a:xfrm>
              <a:off x="4459890" y="3930560"/>
              <a:ext cx="4288218" cy="546280"/>
            </a:xfrm>
            <a:prstGeom prst="rect">
              <a:avLst/>
            </a:prstGeom>
            <a:solidFill>
              <a:srgbClr val="92D050"/>
            </a:solidFill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ID" sz="3200" b="1" dirty="0">
                  <a:solidFill>
                    <a:prstClr val="white"/>
                  </a:solidFill>
                  <a:latin typeface="Bahnschrift SemiCondensed" panose="020B0502040204020203" pitchFamily="34" charset="0"/>
                </a:rPr>
                <a:t>FISIKA DASAR 2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Condensed" panose="020B0502040204020203" pitchFamily="34" charset="0"/>
              </a:endParaRPr>
            </a:p>
          </p:txBody>
        </p:sp>
      </p:grp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1B444FDF-9795-495C-B786-D86B120CD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851" y="-31744"/>
            <a:ext cx="2096679" cy="157250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6C94924-EEF9-4C49-BCAD-CB5E80195C4B}"/>
              </a:ext>
            </a:extLst>
          </p:cNvPr>
          <p:cNvSpPr txBox="1"/>
          <p:nvPr/>
        </p:nvSpPr>
        <p:spPr>
          <a:xfrm>
            <a:off x="1631852" y="501364"/>
            <a:ext cx="3371557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591A89-3B64-4EE6-8424-0512F15B8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55109"/>
            <a:ext cx="2743200" cy="365125"/>
          </a:xfrm>
        </p:spPr>
        <p:txBody>
          <a:bodyPr/>
          <a:lstStyle/>
          <a:p>
            <a:fld id="{34730E37-5C16-466C-845D-4A4B342645F2}" type="slidenum">
              <a:rPr lang="en-US" sz="1600" b="1" smtClean="0">
                <a:solidFill>
                  <a:schemeClr val="tx1"/>
                </a:solidFill>
              </a:rPr>
              <a:pPr/>
              <a:t>1</a:t>
            </a:fld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5998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0"/>
            <a:ext cx="12192000" cy="686622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A159F993-E1C6-4F27-A750-25D9CDDF0481}"/>
              </a:ext>
            </a:extLst>
          </p:cNvPr>
          <p:cNvSpPr txBox="1">
            <a:spLocks/>
          </p:cNvSpPr>
          <p:nvPr/>
        </p:nvSpPr>
        <p:spPr>
          <a:xfrm>
            <a:off x="11563642" y="6441041"/>
            <a:ext cx="51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730E37-5C16-466C-845D-4A4B342645F2}" type="slidenum">
              <a:rPr lang="en-US" sz="1400" b="1" smtClean="0">
                <a:solidFill>
                  <a:schemeClr val="tx1"/>
                </a:solidFill>
              </a:rPr>
              <a:pPr/>
              <a:t>2</a:t>
            </a:fld>
            <a:endParaRPr lang="en-US" sz="1400" b="1" dirty="0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7EF080A-A200-415A-83B1-B7D81B9D57A8}"/>
              </a:ext>
            </a:extLst>
          </p:cNvPr>
          <p:cNvGrpSpPr/>
          <p:nvPr/>
        </p:nvGrpSpPr>
        <p:grpSpPr>
          <a:xfrm>
            <a:off x="-211019" y="5862915"/>
            <a:ext cx="3408908" cy="1037644"/>
            <a:chOff x="-211019" y="5862915"/>
            <a:chExt cx="3408908" cy="1037644"/>
          </a:xfrm>
        </p:grpSpPr>
        <p:pic>
          <p:nvPicPr>
            <p:cNvPr id="15" name="Picture 14" descr="A close up of a logo&#10;&#10;Description automatically generated">
              <a:extLst>
                <a:ext uri="{FF2B5EF4-FFF2-40B4-BE49-F238E27FC236}">
                  <a16:creationId xmlns:a16="http://schemas.microsoft.com/office/drawing/2014/main" id="{1F43D65D-C3C6-44AE-8D72-2CCAC17BF3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1019" y="5862915"/>
              <a:ext cx="1383526" cy="1037644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C9FD32B-EA5C-4032-B256-D102BF4194D4}"/>
                </a:ext>
              </a:extLst>
            </p:cNvPr>
            <p:cNvSpPr txBox="1"/>
            <p:nvPr/>
          </p:nvSpPr>
          <p:spPr>
            <a:xfrm>
              <a:off x="454689" y="6510855"/>
              <a:ext cx="2743200" cy="340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D" sz="1200" b="1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ahnschrift SemiCondensed" panose="020B0502040204020203" pitchFamily="34" charset="0"/>
                </a:rPr>
                <a:t>Adopted from MIT Course</a:t>
              </a: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BC64753D-40FB-4B7A-866B-E62F35C613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5175" y="460424"/>
            <a:ext cx="5581650" cy="647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1778737-A611-4D52-96D7-12900D6064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7048" y="1925971"/>
            <a:ext cx="4902372" cy="265891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3F8BA62-0F23-4D9E-B1FF-CF28103BD6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94292" y="2508102"/>
            <a:ext cx="4047320" cy="3354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2313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0"/>
            <a:ext cx="12192000" cy="686622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A159F993-E1C6-4F27-A750-25D9CDDF0481}"/>
              </a:ext>
            </a:extLst>
          </p:cNvPr>
          <p:cNvSpPr txBox="1">
            <a:spLocks/>
          </p:cNvSpPr>
          <p:nvPr/>
        </p:nvSpPr>
        <p:spPr>
          <a:xfrm>
            <a:off x="11563642" y="6441041"/>
            <a:ext cx="51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730E37-5C16-466C-845D-4A4B342645F2}" type="slidenum">
              <a:rPr lang="en-US" sz="1400" b="1" smtClean="0">
                <a:solidFill>
                  <a:schemeClr val="tx1"/>
                </a:solidFill>
              </a:rPr>
              <a:pPr/>
              <a:t>3</a:t>
            </a:fld>
            <a:endParaRPr lang="en-US" sz="1400" b="1" dirty="0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7EF080A-A200-415A-83B1-B7D81B9D57A8}"/>
              </a:ext>
            </a:extLst>
          </p:cNvPr>
          <p:cNvGrpSpPr/>
          <p:nvPr/>
        </p:nvGrpSpPr>
        <p:grpSpPr>
          <a:xfrm>
            <a:off x="-211019" y="5862915"/>
            <a:ext cx="3408908" cy="1037644"/>
            <a:chOff x="-211019" y="5862915"/>
            <a:chExt cx="3408908" cy="1037644"/>
          </a:xfrm>
        </p:grpSpPr>
        <p:pic>
          <p:nvPicPr>
            <p:cNvPr id="15" name="Picture 14" descr="A close up of a logo&#10;&#10;Description automatically generated">
              <a:extLst>
                <a:ext uri="{FF2B5EF4-FFF2-40B4-BE49-F238E27FC236}">
                  <a16:creationId xmlns:a16="http://schemas.microsoft.com/office/drawing/2014/main" id="{1F43D65D-C3C6-44AE-8D72-2CCAC17BF3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1019" y="5862915"/>
              <a:ext cx="1383526" cy="1037644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C9FD32B-EA5C-4032-B256-D102BF4194D4}"/>
                </a:ext>
              </a:extLst>
            </p:cNvPr>
            <p:cNvSpPr txBox="1"/>
            <p:nvPr/>
          </p:nvSpPr>
          <p:spPr>
            <a:xfrm>
              <a:off x="454689" y="6510855"/>
              <a:ext cx="2743200" cy="340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D" sz="1200" b="1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ahnschrift SemiCondensed" panose="020B0502040204020203" pitchFamily="34" charset="0"/>
                </a:rPr>
                <a:t>Adopted from MIT Course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4619DA0-C5E7-4F61-95E6-8D7D886EA3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1352" y="406023"/>
            <a:ext cx="7549295" cy="545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4680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0"/>
            <a:ext cx="12192000" cy="686622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A159F993-E1C6-4F27-A750-25D9CDDF0481}"/>
              </a:ext>
            </a:extLst>
          </p:cNvPr>
          <p:cNvSpPr txBox="1">
            <a:spLocks/>
          </p:cNvSpPr>
          <p:nvPr/>
        </p:nvSpPr>
        <p:spPr>
          <a:xfrm>
            <a:off x="11563642" y="6441041"/>
            <a:ext cx="51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730E37-5C16-466C-845D-4A4B342645F2}" type="slidenum">
              <a:rPr lang="en-US" sz="1400" b="1" smtClean="0">
                <a:solidFill>
                  <a:schemeClr val="tx1"/>
                </a:solidFill>
              </a:rPr>
              <a:pPr/>
              <a:t>4</a:t>
            </a:fld>
            <a:endParaRPr lang="en-US" sz="1400" b="1" dirty="0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7EF080A-A200-415A-83B1-B7D81B9D57A8}"/>
              </a:ext>
            </a:extLst>
          </p:cNvPr>
          <p:cNvGrpSpPr/>
          <p:nvPr/>
        </p:nvGrpSpPr>
        <p:grpSpPr>
          <a:xfrm>
            <a:off x="-211019" y="5862915"/>
            <a:ext cx="3408908" cy="1037644"/>
            <a:chOff x="-211019" y="5862915"/>
            <a:chExt cx="3408908" cy="1037644"/>
          </a:xfrm>
        </p:grpSpPr>
        <p:pic>
          <p:nvPicPr>
            <p:cNvPr id="15" name="Picture 14" descr="A close up of a logo&#10;&#10;Description automatically generated">
              <a:extLst>
                <a:ext uri="{FF2B5EF4-FFF2-40B4-BE49-F238E27FC236}">
                  <a16:creationId xmlns:a16="http://schemas.microsoft.com/office/drawing/2014/main" id="{1F43D65D-C3C6-44AE-8D72-2CCAC17BF3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1019" y="5862915"/>
              <a:ext cx="1383526" cy="1037644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C9FD32B-EA5C-4032-B256-D102BF4194D4}"/>
                </a:ext>
              </a:extLst>
            </p:cNvPr>
            <p:cNvSpPr txBox="1"/>
            <p:nvPr/>
          </p:nvSpPr>
          <p:spPr>
            <a:xfrm>
              <a:off x="454689" y="6510855"/>
              <a:ext cx="2743200" cy="340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D" sz="1200" b="1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ahnschrift SemiCondensed" panose="020B0502040204020203" pitchFamily="34" charset="0"/>
                </a:rPr>
                <a:t>Adopted from MIT Course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A907D43-1544-4BBA-9021-2C4584C0DB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368" y="215679"/>
            <a:ext cx="5888744" cy="414530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B8D6173-AF08-4D6A-AA47-F2D4B59571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7071" y="2288331"/>
            <a:ext cx="5635119" cy="376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110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0"/>
            <a:ext cx="12192000" cy="686622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A159F993-E1C6-4F27-A750-25D9CDDF0481}"/>
              </a:ext>
            </a:extLst>
          </p:cNvPr>
          <p:cNvSpPr txBox="1">
            <a:spLocks/>
          </p:cNvSpPr>
          <p:nvPr/>
        </p:nvSpPr>
        <p:spPr>
          <a:xfrm>
            <a:off x="11563642" y="6441041"/>
            <a:ext cx="51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730E37-5C16-466C-845D-4A4B342645F2}" type="slidenum">
              <a:rPr lang="en-US" sz="1400" b="1" smtClean="0">
                <a:solidFill>
                  <a:schemeClr val="tx1"/>
                </a:solidFill>
              </a:rPr>
              <a:pPr/>
              <a:t>5</a:t>
            </a:fld>
            <a:endParaRPr lang="en-US" sz="1400" b="1" dirty="0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7EF080A-A200-415A-83B1-B7D81B9D57A8}"/>
              </a:ext>
            </a:extLst>
          </p:cNvPr>
          <p:cNvGrpSpPr/>
          <p:nvPr/>
        </p:nvGrpSpPr>
        <p:grpSpPr>
          <a:xfrm>
            <a:off x="-211019" y="5862915"/>
            <a:ext cx="3408908" cy="1037644"/>
            <a:chOff x="-211019" y="5862915"/>
            <a:chExt cx="3408908" cy="1037644"/>
          </a:xfrm>
        </p:grpSpPr>
        <p:pic>
          <p:nvPicPr>
            <p:cNvPr id="15" name="Picture 14" descr="A close up of a logo&#10;&#10;Description automatically generated">
              <a:extLst>
                <a:ext uri="{FF2B5EF4-FFF2-40B4-BE49-F238E27FC236}">
                  <a16:creationId xmlns:a16="http://schemas.microsoft.com/office/drawing/2014/main" id="{1F43D65D-C3C6-44AE-8D72-2CCAC17BF3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1019" y="5862915"/>
              <a:ext cx="1383526" cy="1037644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C9FD32B-EA5C-4032-B256-D102BF4194D4}"/>
                </a:ext>
              </a:extLst>
            </p:cNvPr>
            <p:cNvSpPr txBox="1"/>
            <p:nvPr/>
          </p:nvSpPr>
          <p:spPr>
            <a:xfrm>
              <a:off x="454689" y="6510855"/>
              <a:ext cx="2743200" cy="340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D" sz="1200" b="1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ahnschrift SemiCondensed" panose="020B0502040204020203" pitchFamily="34" charset="0"/>
                </a:rPr>
                <a:t>Adopted from MIT Course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37DD4125-0C22-4071-95D7-0458AEFFD7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64064"/>
            <a:ext cx="6030095" cy="448684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6D1C04A-F429-4486-A0F7-CEEEC6D8C7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1904" y="2907751"/>
            <a:ext cx="6030096" cy="347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9297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>
            <a:extLst>
              <a:ext uri="{FF2B5EF4-FFF2-40B4-BE49-F238E27FC236}">
                <a16:creationId xmlns:a16="http://schemas.microsoft.com/office/drawing/2014/main" id="{71FEFC55-3E16-477F-85BB-61707DB4ADF3}"/>
              </a:ext>
            </a:extLst>
          </p:cNvPr>
          <p:cNvSpPr txBox="1">
            <a:spLocks/>
          </p:cNvSpPr>
          <p:nvPr/>
        </p:nvSpPr>
        <p:spPr>
          <a:xfrm>
            <a:off x="186385" y="171554"/>
            <a:ext cx="3049184" cy="83182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/>
              <a:t>Example 1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760026FF-0D48-4694-B4F9-BAA94480A81C}"/>
              </a:ext>
            </a:extLst>
          </p:cNvPr>
          <p:cNvSpPr txBox="1">
            <a:spLocks/>
          </p:cNvSpPr>
          <p:nvPr/>
        </p:nvSpPr>
        <p:spPr>
          <a:xfrm>
            <a:off x="11563642" y="6441041"/>
            <a:ext cx="51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730E37-5C16-466C-845D-4A4B342645F2}" type="slidenum">
              <a:rPr lang="en-US" sz="1400" b="1" smtClean="0">
                <a:solidFill>
                  <a:schemeClr val="tx1"/>
                </a:solidFill>
              </a:rPr>
              <a:pPr/>
              <a:t>6</a:t>
            </a:fld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14CA583-E3EB-4317-B6BC-55C3AEAAF2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5627" y="1484067"/>
            <a:ext cx="8300745" cy="48407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55041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1CB3CF-A1FE-4506-9DAE-08C5873EB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BD4A-2545-4695-869C-48236D40A704}" type="slidenum">
              <a:rPr lang="en-US" altLang="en-US" smtClean="0"/>
              <a:pPr/>
              <a:t>7</a:t>
            </a:fld>
            <a:endParaRPr lang="en-US" alt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03E4D4-EBBC-4BE6-9AF0-35B8478338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022" y="1280631"/>
            <a:ext cx="8611956" cy="5075719"/>
          </a:xfrm>
          <a:prstGeom prst="rect">
            <a:avLst/>
          </a:prstGeom>
        </p:spPr>
      </p:pic>
      <p:sp>
        <p:nvSpPr>
          <p:cNvPr id="4" name="Title 4">
            <a:extLst>
              <a:ext uri="{FF2B5EF4-FFF2-40B4-BE49-F238E27FC236}">
                <a16:creationId xmlns:a16="http://schemas.microsoft.com/office/drawing/2014/main" id="{44715D80-633F-471E-8AE6-7AFDAE305144}"/>
              </a:ext>
            </a:extLst>
          </p:cNvPr>
          <p:cNvSpPr txBox="1">
            <a:spLocks/>
          </p:cNvSpPr>
          <p:nvPr/>
        </p:nvSpPr>
        <p:spPr>
          <a:xfrm>
            <a:off x="186385" y="171554"/>
            <a:ext cx="3049184" cy="83182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/>
              <a:t>Example 2</a:t>
            </a:r>
          </a:p>
        </p:txBody>
      </p:sp>
    </p:spTree>
    <p:extLst>
      <p:ext uri="{BB962C8B-B14F-4D97-AF65-F5344CB8AC3E}">
        <p14:creationId xmlns:p14="http://schemas.microsoft.com/office/powerpoint/2010/main" val="2184577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ACC33F-4022-4E45-97D7-FDFA75FA2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BD4A-2545-4695-869C-48236D40A704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61343F-7B53-4A84-9D79-EEFCD8DDA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850" y="1464994"/>
            <a:ext cx="8496300" cy="4891356"/>
          </a:xfrm>
          <a:prstGeom prst="rect">
            <a:avLst/>
          </a:prstGeom>
        </p:spPr>
      </p:pic>
      <p:sp>
        <p:nvSpPr>
          <p:cNvPr id="4" name="Title 4">
            <a:extLst>
              <a:ext uri="{FF2B5EF4-FFF2-40B4-BE49-F238E27FC236}">
                <a16:creationId xmlns:a16="http://schemas.microsoft.com/office/drawing/2014/main" id="{EF9C5DE7-E01B-4977-938F-40EFE1998FCB}"/>
              </a:ext>
            </a:extLst>
          </p:cNvPr>
          <p:cNvSpPr txBox="1">
            <a:spLocks/>
          </p:cNvSpPr>
          <p:nvPr/>
        </p:nvSpPr>
        <p:spPr>
          <a:xfrm>
            <a:off x="186385" y="171554"/>
            <a:ext cx="3049184" cy="83182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/>
              <a:t>Example 3</a:t>
            </a:r>
          </a:p>
        </p:txBody>
      </p:sp>
    </p:spTree>
    <p:extLst>
      <p:ext uri="{BB962C8B-B14F-4D97-AF65-F5344CB8AC3E}">
        <p14:creationId xmlns:p14="http://schemas.microsoft.com/office/powerpoint/2010/main" val="16134283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1_Office Theme">
  <a:themeElements>
    <a:clrScheme name="Maxpoint Ultimate Light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9">
      <a:majorFont>
        <a:latin typeface="Hind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1297</TotalTime>
  <Words>40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Bahnschrift SemiCondensed</vt:lpstr>
      <vt:lpstr>Calibri</vt:lpstr>
      <vt:lpstr>Hind</vt:lpstr>
      <vt:lpstr>Poppins Light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UNLEASH</dc:title>
  <dc:creator>Arksnet</dc:creator>
  <cp:lastModifiedBy>Muhamad Akrom</cp:lastModifiedBy>
  <cp:revision>136</cp:revision>
  <dcterms:created xsi:type="dcterms:W3CDTF">2018-07-26T02:16:45Z</dcterms:created>
  <dcterms:modified xsi:type="dcterms:W3CDTF">2021-03-01T12:23:54Z</dcterms:modified>
</cp:coreProperties>
</file>