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350" r:id="rId3"/>
    <p:sldId id="356" r:id="rId4"/>
    <p:sldId id="357" r:id="rId5"/>
    <p:sldId id="358" r:id="rId6"/>
    <p:sldId id="351" r:id="rId7"/>
    <p:sldId id="353" r:id="rId8"/>
    <p:sldId id="354" r:id="rId9"/>
    <p:sldId id="359" r:id="rId10"/>
    <p:sldId id="33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6D96"/>
    <a:srgbClr val="FDA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EDED5-0533-4E70-B4A5-BEA6D603B068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DC97D-0F12-4F3F-A4C2-187828961A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120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25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/>
          <p:cNvSpPr>
            <a:spLocks noGrp="1"/>
          </p:cNvSpPr>
          <p:nvPr>
            <p:ph type="pic" sz="quarter" idx="13"/>
          </p:nvPr>
        </p:nvSpPr>
        <p:spPr>
          <a:xfrm>
            <a:off x="5931778" y="3930652"/>
            <a:ext cx="4750043" cy="2355851"/>
          </a:xfrm>
          <a:custGeom>
            <a:avLst/>
            <a:gdLst>
              <a:gd name="connsiteX0" fmla="*/ 162337 w 4750043"/>
              <a:gd name="connsiteY0" fmla="*/ 0 h 2355851"/>
              <a:gd name="connsiteX1" fmla="*/ 2286173 w 4750043"/>
              <a:gd name="connsiteY1" fmla="*/ 0 h 2355851"/>
              <a:gd name="connsiteX2" fmla="*/ 2456190 w 4750043"/>
              <a:gd name="connsiteY2" fmla="*/ 204022 h 2355851"/>
              <a:gd name="connsiteX3" fmla="*/ 2626207 w 4750043"/>
              <a:gd name="connsiteY3" fmla="*/ 0 h 2355851"/>
              <a:gd name="connsiteX4" fmla="*/ 4750043 w 4750043"/>
              <a:gd name="connsiteY4" fmla="*/ 0 h 2355851"/>
              <a:gd name="connsiteX5" fmla="*/ 4750043 w 4750043"/>
              <a:gd name="connsiteY5" fmla="*/ 2355851 h 2355851"/>
              <a:gd name="connsiteX6" fmla="*/ 162337 w 4750043"/>
              <a:gd name="connsiteY6" fmla="*/ 2355851 h 2355851"/>
              <a:gd name="connsiteX7" fmla="*/ 162337 w 4750043"/>
              <a:gd name="connsiteY7" fmla="*/ 1326270 h 2355851"/>
              <a:gd name="connsiteX8" fmla="*/ 0 w 4750043"/>
              <a:gd name="connsiteY8" fmla="*/ 1182925 h 2355851"/>
              <a:gd name="connsiteX9" fmla="*/ 162337 w 4750043"/>
              <a:gd name="connsiteY9" fmla="*/ 1039580 h 235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50043" h="2355851">
                <a:moveTo>
                  <a:pt x="162337" y="0"/>
                </a:moveTo>
                <a:lnTo>
                  <a:pt x="2286173" y="0"/>
                </a:lnTo>
                <a:lnTo>
                  <a:pt x="2456190" y="204022"/>
                </a:lnTo>
                <a:lnTo>
                  <a:pt x="2626207" y="0"/>
                </a:lnTo>
                <a:lnTo>
                  <a:pt x="4750043" y="0"/>
                </a:lnTo>
                <a:lnTo>
                  <a:pt x="4750043" y="2355851"/>
                </a:lnTo>
                <a:lnTo>
                  <a:pt x="162337" y="2355851"/>
                </a:lnTo>
                <a:lnTo>
                  <a:pt x="162337" y="1326270"/>
                </a:lnTo>
                <a:lnTo>
                  <a:pt x="0" y="1182925"/>
                </a:lnTo>
                <a:lnTo>
                  <a:pt x="162337" y="103958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2"/>
          </p:nvPr>
        </p:nvSpPr>
        <p:spPr>
          <a:xfrm>
            <a:off x="1506404" y="3745903"/>
            <a:ext cx="4587707" cy="2540598"/>
          </a:xfrm>
          <a:custGeom>
            <a:avLst/>
            <a:gdLst>
              <a:gd name="connsiteX0" fmla="*/ 2293854 w 4587707"/>
              <a:gd name="connsiteY0" fmla="*/ 0 h 2540598"/>
              <a:gd name="connsiteX1" fmla="*/ 2456988 w 4587707"/>
              <a:gd name="connsiteY1" fmla="*/ 184747 h 2540598"/>
              <a:gd name="connsiteX2" fmla="*/ 4587707 w 4587707"/>
              <a:gd name="connsiteY2" fmla="*/ 184747 h 2540598"/>
              <a:gd name="connsiteX3" fmla="*/ 4587707 w 4587707"/>
              <a:gd name="connsiteY3" fmla="*/ 1224331 h 2540598"/>
              <a:gd name="connsiteX4" fmla="*/ 4425374 w 4587707"/>
              <a:gd name="connsiteY4" fmla="*/ 1367673 h 2540598"/>
              <a:gd name="connsiteX5" fmla="*/ 4587707 w 4587707"/>
              <a:gd name="connsiteY5" fmla="*/ 1511015 h 2540598"/>
              <a:gd name="connsiteX6" fmla="*/ 4587707 w 4587707"/>
              <a:gd name="connsiteY6" fmla="*/ 2540598 h 2540598"/>
              <a:gd name="connsiteX7" fmla="*/ 0 w 4587707"/>
              <a:gd name="connsiteY7" fmla="*/ 2540598 h 2540598"/>
              <a:gd name="connsiteX8" fmla="*/ 0 w 4587707"/>
              <a:gd name="connsiteY8" fmla="*/ 184747 h 2540598"/>
              <a:gd name="connsiteX9" fmla="*/ 2130721 w 4587707"/>
              <a:gd name="connsiteY9" fmla="*/ 184747 h 2540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87707" h="2540598">
                <a:moveTo>
                  <a:pt x="2293854" y="0"/>
                </a:moveTo>
                <a:lnTo>
                  <a:pt x="2456988" y="184747"/>
                </a:lnTo>
                <a:lnTo>
                  <a:pt x="4587707" y="184747"/>
                </a:lnTo>
                <a:lnTo>
                  <a:pt x="4587707" y="1224331"/>
                </a:lnTo>
                <a:lnTo>
                  <a:pt x="4425374" y="1367673"/>
                </a:lnTo>
                <a:lnTo>
                  <a:pt x="4587707" y="1511015"/>
                </a:lnTo>
                <a:lnTo>
                  <a:pt x="4587707" y="2540598"/>
                </a:lnTo>
                <a:lnTo>
                  <a:pt x="0" y="2540598"/>
                </a:lnTo>
                <a:lnTo>
                  <a:pt x="0" y="184747"/>
                </a:lnTo>
                <a:lnTo>
                  <a:pt x="2130721" y="184747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1"/>
          </p:nvPr>
        </p:nvSpPr>
        <p:spPr>
          <a:xfrm>
            <a:off x="6094113" y="1574799"/>
            <a:ext cx="4587707" cy="2559874"/>
          </a:xfrm>
          <a:custGeom>
            <a:avLst/>
            <a:gdLst>
              <a:gd name="connsiteX0" fmla="*/ 0 w 4587707"/>
              <a:gd name="connsiteY0" fmla="*/ 0 h 2559874"/>
              <a:gd name="connsiteX1" fmla="*/ 4587707 w 4587707"/>
              <a:gd name="connsiteY1" fmla="*/ 0 h 2559874"/>
              <a:gd name="connsiteX2" fmla="*/ 4587707 w 4587707"/>
              <a:gd name="connsiteY2" fmla="*/ 2355851 h 2559874"/>
              <a:gd name="connsiteX3" fmla="*/ 2463871 w 4587707"/>
              <a:gd name="connsiteY3" fmla="*/ 2355851 h 2559874"/>
              <a:gd name="connsiteX4" fmla="*/ 2293853 w 4587707"/>
              <a:gd name="connsiteY4" fmla="*/ 2559874 h 2559874"/>
              <a:gd name="connsiteX5" fmla="*/ 2123835 w 4587707"/>
              <a:gd name="connsiteY5" fmla="*/ 2355851 h 2559874"/>
              <a:gd name="connsiteX6" fmla="*/ 0 w 4587707"/>
              <a:gd name="connsiteY6" fmla="*/ 2355851 h 2559874"/>
              <a:gd name="connsiteX7" fmla="*/ 0 w 4587707"/>
              <a:gd name="connsiteY7" fmla="*/ 1277693 h 2559874"/>
              <a:gd name="connsiteX8" fmla="*/ 188136 w 4587707"/>
              <a:gd name="connsiteY8" fmla="*/ 1111567 h 2559874"/>
              <a:gd name="connsiteX9" fmla="*/ 0 w 4587707"/>
              <a:gd name="connsiteY9" fmla="*/ 945441 h 2559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87707" h="2559874">
                <a:moveTo>
                  <a:pt x="0" y="0"/>
                </a:moveTo>
                <a:lnTo>
                  <a:pt x="4587707" y="0"/>
                </a:lnTo>
                <a:lnTo>
                  <a:pt x="4587707" y="2355851"/>
                </a:lnTo>
                <a:lnTo>
                  <a:pt x="2463871" y="2355851"/>
                </a:lnTo>
                <a:lnTo>
                  <a:pt x="2293853" y="2559874"/>
                </a:lnTo>
                <a:lnTo>
                  <a:pt x="2123835" y="2355851"/>
                </a:lnTo>
                <a:lnTo>
                  <a:pt x="0" y="2355851"/>
                </a:lnTo>
                <a:lnTo>
                  <a:pt x="0" y="1277693"/>
                </a:lnTo>
                <a:lnTo>
                  <a:pt x="188136" y="1111567"/>
                </a:lnTo>
                <a:lnTo>
                  <a:pt x="0" y="945441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0"/>
          </p:nvPr>
        </p:nvSpPr>
        <p:spPr>
          <a:xfrm>
            <a:off x="1506402" y="1574801"/>
            <a:ext cx="4775846" cy="2355851"/>
          </a:xfrm>
          <a:custGeom>
            <a:avLst/>
            <a:gdLst>
              <a:gd name="connsiteX0" fmla="*/ 0 w 4775846"/>
              <a:gd name="connsiteY0" fmla="*/ 0 h 2355851"/>
              <a:gd name="connsiteX1" fmla="*/ 4587707 w 4775846"/>
              <a:gd name="connsiteY1" fmla="*/ 0 h 2355851"/>
              <a:gd name="connsiteX2" fmla="*/ 4587707 w 4775846"/>
              <a:gd name="connsiteY2" fmla="*/ 945437 h 2355851"/>
              <a:gd name="connsiteX3" fmla="*/ 4775846 w 4775846"/>
              <a:gd name="connsiteY3" fmla="*/ 1111566 h 2355851"/>
              <a:gd name="connsiteX4" fmla="*/ 4587707 w 4775846"/>
              <a:gd name="connsiteY4" fmla="*/ 1277694 h 2355851"/>
              <a:gd name="connsiteX5" fmla="*/ 4587707 w 4775846"/>
              <a:gd name="connsiteY5" fmla="*/ 2355850 h 2355851"/>
              <a:gd name="connsiteX6" fmla="*/ 2456989 w 4775846"/>
              <a:gd name="connsiteY6" fmla="*/ 2355850 h 2355851"/>
              <a:gd name="connsiteX7" fmla="*/ 2293855 w 4775846"/>
              <a:gd name="connsiteY7" fmla="*/ 2171103 h 2355851"/>
              <a:gd name="connsiteX8" fmla="*/ 2130722 w 4775846"/>
              <a:gd name="connsiteY8" fmla="*/ 2355850 h 2355851"/>
              <a:gd name="connsiteX9" fmla="*/ 1 w 4775846"/>
              <a:gd name="connsiteY9" fmla="*/ 2355850 h 2355851"/>
              <a:gd name="connsiteX10" fmla="*/ 1 w 4775846"/>
              <a:gd name="connsiteY10" fmla="*/ 2355851 h 2355851"/>
              <a:gd name="connsiteX11" fmla="*/ 0 w 4775846"/>
              <a:gd name="connsiteY11" fmla="*/ 2355851 h 235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75846" h="2355851">
                <a:moveTo>
                  <a:pt x="0" y="0"/>
                </a:moveTo>
                <a:lnTo>
                  <a:pt x="4587707" y="0"/>
                </a:lnTo>
                <a:lnTo>
                  <a:pt x="4587707" y="945437"/>
                </a:lnTo>
                <a:lnTo>
                  <a:pt x="4775846" y="1111566"/>
                </a:lnTo>
                <a:lnTo>
                  <a:pt x="4587707" y="1277694"/>
                </a:lnTo>
                <a:lnTo>
                  <a:pt x="4587707" y="2355850"/>
                </a:lnTo>
                <a:lnTo>
                  <a:pt x="2456989" y="2355850"/>
                </a:lnTo>
                <a:lnTo>
                  <a:pt x="2293855" y="2171103"/>
                </a:lnTo>
                <a:lnTo>
                  <a:pt x="2130722" y="2355850"/>
                </a:lnTo>
                <a:lnTo>
                  <a:pt x="1" y="2355850"/>
                </a:lnTo>
                <a:lnTo>
                  <a:pt x="1" y="2355851"/>
                </a:lnTo>
                <a:lnTo>
                  <a:pt x="0" y="2355851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119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97400" y="1892300"/>
            <a:ext cx="4466700" cy="4051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27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447769" y="0"/>
            <a:ext cx="374904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689020" y="0"/>
            <a:ext cx="374904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70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33966" y="3430954"/>
            <a:ext cx="6126097" cy="345456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sz="105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6080418" y="-12315"/>
            <a:ext cx="6126097" cy="345456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en-US" sz="105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97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815339" y="1869946"/>
            <a:ext cx="1371600" cy="137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781800" y="1869946"/>
            <a:ext cx="1371600" cy="1371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24863" y="4451221"/>
            <a:ext cx="1828800" cy="182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3001369" y="4451221"/>
            <a:ext cx="1828800" cy="182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5177875" y="4451221"/>
            <a:ext cx="1828800" cy="182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21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7354381" y="4451221"/>
            <a:ext cx="1828800" cy="182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9530887" y="4444872"/>
            <a:ext cx="1828800" cy="1828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333"/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529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9" grpId="0"/>
      <p:bldP spid="20" grpId="0"/>
      <p:bldP spid="21" grpId="0"/>
      <p:bldP spid="2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217800" y="1860416"/>
            <a:ext cx="5136000" cy="4061409"/>
          </a:xfrm>
          <a:prstGeom prst="rect">
            <a:avLst/>
          </a:prstGeom>
        </p:spPr>
      </p:sp>
      <p:sp>
        <p:nvSpPr>
          <p:cNvPr id="1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8200" y="1860416"/>
            <a:ext cx="5136000" cy="4061409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11383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0" y="1860417"/>
            <a:ext cx="12192000" cy="2152784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03669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1119643" y="1998133"/>
            <a:ext cx="3206750" cy="329300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502336" y="1998133"/>
            <a:ext cx="3206750" cy="329300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7882494" y="1998133"/>
            <a:ext cx="3206750" cy="3293005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9972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8813" y="2628737"/>
            <a:ext cx="1550987" cy="15494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982704" y="2628737"/>
            <a:ext cx="1550987" cy="15494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31119" y="2315682"/>
            <a:ext cx="2177738" cy="217551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682427" y="2315682"/>
            <a:ext cx="2177738" cy="217551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27655" y="1937321"/>
            <a:ext cx="2935235" cy="293223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760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44735" y="2546920"/>
            <a:ext cx="1733365" cy="30918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431556" y="2546920"/>
            <a:ext cx="1733365" cy="309187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5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1294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49339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25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803900" y="1943100"/>
            <a:ext cx="5549900" cy="3784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6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301656"/>
            <a:ext cx="12192000" cy="2997854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99491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4127500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670300" y="2222500"/>
            <a:ext cx="4864608" cy="36703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799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oni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175337" y="3084457"/>
            <a:ext cx="3913883" cy="2554343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7427672" y="2950652"/>
            <a:ext cx="3765114" cy="237382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1057349" y="2950652"/>
            <a:ext cx="3724201" cy="237382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98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3639219" y="2061280"/>
            <a:ext cx="2268406" cy="24688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975336" y="2061280"/>
            <a:ext cx="2268406" cy="24688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8966987" y="2061280"/>
            <a:ext cx="2268406" cy="24688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6303104" y="2061280"/>
            <a:ext cx="2268406" cy="246888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15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Poppins Light" charset="0"/>
                <a:ea typeface="Poppins Light" charset="0"/>
                <a:cs typeface="Poppins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8707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914400" y="1711438"/>
            <a:ext cx="3328416" cy="256032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431792" y="1711438"/>
            <a:ext cx="3328416" cy="256032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7949184" y="1711438"/>
            <a:ext cx="3328416" cy="25603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812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rofil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838200" y="2031999"/>
            <a:ext cx="2560320" cy="373062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05450" y="2031999"/>
            <a:ext cx="2560320" cy="373062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41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11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591300" y="3530600"/>
            <a:ext cx="1188720" cy="118872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7950200" y="3530600"/>
            <a:ext cx="1188720" cy="118872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9309100" y="3526547"/>
            <a:ext cx="1188720" cy="11887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248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111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1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61925" y="173038"/>
            <a:ext cx="6157913" cy="6511925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85865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2238375" y="1504950"/>
            <a:ext cx="3390900" cy="1528763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6496050" y="3076575"/>
            <a:ext cx="1943100" cy="15287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4035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577850" y="1699434"/>
            <a:ext cx="3338268" cy="2171700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4169744" y="1699434"/>
            <a:ext cx="3338268" cy="2171700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7819263" y="1699434"/>
            <a:ext cx="3338268" cy="2171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203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14" y="1825625"/>
            <a:ext cx="52668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66970" y="0"/>
            <a:ext cx="6125029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240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616700" y="0"/>
            <a:ext cx="5575299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46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 with Smart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1603389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7429501" y="1069989"/>
            <a:ext cx="2501900" cy="421321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42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14" y="654078"/>
            <a:ext cx="58764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14" y="1825625"/>
            <a:ext cx="52668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199" y="0"/>
            <a:ext cx="6125029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87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5600" y="654078"/>
            <a:ext cx="58764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1" y="0"/>
            <a:ext cx="3073329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094228" y="0"/>
            <a:ext cx="3073329" cy="3419856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3094228" y="3441700"/>
            <a:ext cx="3073329" cy="341985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862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t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98728" y="1069988"/>
            <a:ext cx="3776472" cy="488631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1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14322"/>
            <a:ext cx="5289258" cy="684367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113028" y="2616201"/>
            <a:ext cx="5008372" cy="31369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6627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5"/>
          <p:cNvSpPr>
            <a:spLocks noGrp="1"/>
          </p:cNvSpPr>
          <p:nvPr>
            <p:ph type="pic" sz="quarter" idx="14"/>
          </p:nvPr>
        </p:nvSpPr>
        <p:spPr>
          <a:xfrm>
            <a:off x="1029335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Picture Placeholder 46"/>
          <p:cNvSpPr>
            <a:spLocks noGrp="1"/>
          </p:cNvSpPr>
          <p:nvPr>
            <p:ph type="pic" sz="quarter" idx="15"/>
          </p:nvPr>
        </p:nvSpPr>
        <p:spPr>
          <a:xfrm>
            <a:off x="1029335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47"/>
          <p:cNvSpPr>
            <a:spLocks noGrp="1"/>
          </p:cNvSpPr>
          <p:nvPr>
            <p:ph type="pic" sz="quarter" idx="16"/>
          </p:nvPr>
        </p:nvSpPr>
        <p:spPr>
          <a:xfrm>
            <a:off x="3600291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48"/>
          <p:cNvSpPr>
            <a:spLocks noGrp="1"/>
          </p:cNvSpPr>
          <p:nvPr>
            <p:ph type="pic" sz="quarter" idx="17"/>
          </p:nvPr>
        </p:nvSpPr>
        <p:spPr>
          <a:xfrm>
            <a:off x="3600291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49"/>
          <p:cNvSpPr>
            <a:spLocks noGrp="1"/>
          </p:cNvSpPr>
          <p:nvPr>
            <p:ph type="pic" sz="quarter" idx="18"/>
          </p:nvPr>
        </p:nvSpPr>
        <p:spPr>
          <a:xfrm>
            <a:off x="6171248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50"/>
          <p:cNvSpPr>
            <a:spLocks noGrp="1"/>
          </p:cNvSpPr>
          <p:nvPr>
            <p:ph type="pic" sz="quarter" idx="19"/>
          </p:nvPr>
        </p:nvSpPr>
        <p:spPr>
          <a:xfrm>
            <a:off x="6171248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52"/>
          <p:cNvSpPr>
            <a:spLocks noGrp="1"/>
          </p:cNvSpPr>
          <p:nvPr>
            <p:ph type="pic" sz="quarter" idx="20"/>
          </p:nvPr>
        </p:nvSpPr>
        <p:spPr>
          <a:xfrm>
            <a:off x="8742204" y="1918018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51"/>
          <p:cNvSpPr>
            <a:spLocks noGrp="1"/>
          </p:cNvSpPr>
          <p:nvPr>
            <p:ph type="pic" sz="quarter" idx="21"/>
          </p:nvPr>
        </p:nvSpPr>
        <p:spPr>
          <a:xfrm>
            <a:off x="8742204" y="3465783"/>
            <a:ext cx="2520156" cy="1486265"/>
          </a:xfrm>
          <a:custGeom>
            <a:avLst/>
            <a:gdLst>
              <a:gd name="connsiteX0" fmla="*/ 0 w 2520156"/>
              <a:gd name="connsiteY0" fmla="*/ 0 h 1486265"/>
              <a:gd name="connsiteX1" fmla="*/ 2520156 w 2520156"/>
              <a:gd name="connsiteY1" fmla="*/ 0 h 1486265"/>
              <a:gd name="connsiteX2" fmla="*/ 2520156 w 2520156"/>
              <a:gd name="connsiteY2" fmla="*/ 1486265 h 1486265"/>
              <a:gd name="connsiteX3" fmla="*/ 0 w 2520156"/>
              <a:gd name="connsiteY3" fmla="*/ 1486265 h 148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20156" h="1486265">
                <a:moveTo>
                  <a:pt x="0" y="0"/>
                </a:moveTo>
                <a:lnTo>
                  <a:pt x="2520156" y="0"/>
                </a:lnTo>
                <a:lnTo>
                  <a:pt x="2520156" y="1486265"/>
                </a:lnTo>
                <a:lnTo>
                  <a:pt x="0" y="148626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501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11" grpId="0"/>
          <p:bldP spid="12" grpId="0"/>
          <p:bldP spid="13" grpId="0"/>
          <p:bldP spid="14" grpId="0"/>
          <p:bldP spid="15" grpId="0"/>
          <p:bldP spid="1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7" grpId="0"/>
          <p:bldP spid="11" grpId="0"/>
          <p:bldP spid="12" grpId="0"/>
          <p:bldP spid="13" grpId="0"/>
          <p:bldP spid="14" grpId="0"/>
          <p:bldP spid="15" grpId="0"/>
          <p:bldP spid="16" grpId="0"/>
        </p:bldLst>
      </p:timing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974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%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74617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4223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% Picture layout 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2743200"/>
            <a:ext cx="121920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3094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109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38200" y="654078"/>
            <a:ext cx="10515600" cy="831822"/>
          </a:xfrm>
        </p:spPr>
        <p:txBody>
          <a:bodyPr/>
          <a:lstStyle>
            <a:lvl1pPr algn="ctr">
              <a:defRPr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3884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/>
          </p:cNvSpPr>
          <p:nvPr userDrawn="1">
            <p:ph type="pic" sz="quarter" idx="10"/>
          </p:nvPr>
        </p:nvSpPr>
        <p:spPr>
          <a:xfrm>
            <a:off x="2032" y="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2" name="Picture Placeholder 30"/>
          <p:cNvSpPr>
            <a:spLocks noGrp="1"/>
          </p:cNvSpPr>
          <p:nvPr>
            <p:ph type="pic" sz="quarter" idx="11"/>
          </p:nvPr>
        </p:nvSpPr>
        <p:spPr>
          <a:xfrm>
            <a:off x="2032" y="2286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3" name="Picture Placeholder 30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4" name="Picture Placeholder 30"/>
          <p:cNvSpPr>
            <a:spLocks noGrp="1"/>
          </p:cNvSpPr>
          <p:nvPr>
            <p:ph type="pic" sz="quarter" idx="13"/>
          </p:nvPr>
        </p:nvSpPr>
        <p:spPr>
          <a:xfrm>
            <a:off x="2029968" y="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0"/>
          <p:cNvSpPr>
            <a:spLocks noGrp="1"/>
          </p:cNvSpPr>
          <p:nvPr>
            <p:ph type="pic" sz="quarter" idx="14"/>
          </p:nvPr>
        </p:nvSpPr>
        <p:spPr>
          <a:xfrm>
            <a:off x="6096000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6" name="Picture Placeholder 30"/>
          <p:cNvSpPr>
            <a:spLocks noGrp="1"/>
          </p:cNvSpPr>
          <p:nvPr>
            <p:ph type="pic" sz="quarter" idx="15"/>
          </p:nvPr>
        </p:nvSpPr>
        <p:spPr>
          <a:xfrm>
            <a:off x="2027936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7" name="Picture Placeholder 30"/>
          <p:cNvSpPr>
            <a:spLocks noGrp="1"/>
          </p:cNvSpPr>
          <p:nvPr>
            <p:ph type="pic" sz="quarter" idx="16"/>
          </p:nvPr>
        </p:nvSpPr>
        <p:spPr>
          <a:xfrm>
            <a:off x="4066032" y="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8" name="Picture Placeholder 30"/>
          <p:cNvSpPr>
            <a:spLocks noGrp="1"/>
          </p:cNvSpPr>
          <p:nvPr>
            <p:ph type="pic" sz="quarter" idx="17"/>
          </p:nvPr>
        </p:nvSpPr>
        <p:spPr>
          <a:xfrm>
            <a:off x="6096000" y="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Picture Placeholder 30"/>
          <p:cNvSpPr>
            <a:spLocks noGrp="1"/>
          </p:cNvSpPr>
          <p:nvPr>
            <p:ph type="pic" sz="quarter" idx="18"/>
          </p:nvPr>
        </p:nvSpPr>
        <p:spPr>
          <a:xfrm>
            <a:off x="4064000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0" name="Picture Placeholder 30"/>
          <p:cNvSpPr>
            <a:spLocks noGrp="1"/>
          </p:cNvSpPr>
          <p:nvPr>
            <p:ph type="pic" sz="quarter" idx="19"/>
          </p:nvPr>
        </p:nvSpPr>
        <p:spPr>
          <a:xfrm>
            <a:off x="10162032" y="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1" name="Picture Placeholder 30"/>
          <p:cNvSpPr>
            <a:spLocks noGrp="1"/>
          </p:cNvSpPr>
          <p:nvPr>
            <p:ph type="pic" sz="quarter" idx="20"/>
          </p:nvPr>
        </p:nvSpPr>
        <p:spPr>
          <a:xfrm>
            <a:off x="10162032" y="2286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2" name="Picture Placeholder 30"/>
          <p:cNvSpPr>
            <a:spLocks noGrp="1"/>
          </p:cNvSpPr>
          <p:nvPr>
            <p:ph type="pic" sz="quarter" idx="21"/>
          </p:nvPr>
        </p:nvSpPr>
        <p:spPr>
          <a:xfrm>
            <a:off x="10160000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3" name="Picture Placeholder 30"/>
          <p:cNvSpPr>
            <a:spLocks noGrp="1"/>
          </p:cNvSpPr>
          <p:nvPr>
            <p:ph type="pic" sz="quarter" idx="22"/>
          </p:nvPr>
        </p:nvSpPr>
        <p:spPr>
          <a:xfrm>
            <a:off x="8123936" y="4572000"/>
            <a:ext cx="2029968" cy="2286000"/>
          </a:xfrm>
        </p:spPr>
        <p:txBody>
          <a:bodyPr/>
          <a:lstStyle/>
          <a:p>
            <a:endParaRPr lang="en-US"/>
          </a:p>
        </p:txBody>
      </p:sp>
      <p:sp>
        <p:nvSpPr>
          <p:cNvPr id="44" name="Picture Placeholder 30"/>
          <p:cNvSpPr>
            <a:spLocks noGrp="1"/>
          </p:cNvSpPr>
          <p:nvPr>
            <p:ph type="pic" sz="quarter" idx="23"/>
          </p:nvPr>
        </p:nvSpPr>
        <p:spPr>
          <a:xfrm>
            <a:off x="8123936" y="0"/>
            <a:ext cx="2029968" cy="228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2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51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600" y="1905000"/>
            <a:ext cx="1714500" cy="17145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9600" y="4222750"/>
            <a:ext cx="1714500" cy="1714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400" y="654078"/>
            <a:ext cx="10515600" cy="831822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26400" y="0"/>
            <a:ext cx="41656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6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9766D-A4DC-49E4-81B5-B36909371276}" type="datetimeFigureOut">
              <a:rPr lang="en-US" smtClean="0"/>
              <a:pPr/>
              <a:t>2/28/2021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30E37-5C16-466C-845D-4A4B342645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6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7CD8F55-8D33-4997-A844-86D40E5E31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/>
      </p:pic>
      <p:sp>
        <p:nvSpPr>
          <p:cNvPr id="44" name="Rectangle 43"/>
          <p:cNvSpPr/>
          <p:nvPr/>
        </p:nvSpPr>
        <p:spPr>
          <a:xfrm>
            <a:off x="10372" y="0"/>
            <a:ext cx="12192000" cy="686622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sp>
        <p:nvSpPr>
          <p:cNvPr id="45" name="Title 14"/>
          <p:cNvSpPr>
            <a:spLocks noGrp="1"/>
          </p:cNvSpPr>
          <p:nvPr>
            <p:ph type="ctrTitle"/>
          </p:nvPr>
        </p:nvSpPr>
        <p:spPr>
          <a:xfrm>
            <a:off x="2521040" y="2709753"/>
            <a:ext cx="7126309" cy="1447799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r>
              <a:rPr lang="id-ID" sz="4800" b="1" dirty="0" smtClean="0">
                <a:solidFill>
                  <a:schemeClr val="tx1">
                    <a:lumMod val="50000"/>
                  </a:schemeClr>
                </a:solidFill>
              </a:rPr>
              <a:t>POTENSIAL LISTRIK</a:t>
            </a:r>
            <a:endParaRPr lang="id-ID" sz="40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469524" y="2646074"/>
            <a:ext cx="7264399" cy="15494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"/>
              <a:ea typeface="+mn-ea"/>
              <a:cs typeface="+mn-cs"/>
            </a:endParaRPr>
          </a:p>
        </p:txBody>
      </p:sp>
      <p:sp>
        <p:nvSpPr>
          <p:cNvPr id="48" name="Title 14"/>
          <p:cNvSpPr txBox="1">
            <a:spLocks/>
          </p:cNvSpPr>
          <p:nvPr/>
        </p:nvSpPr>
        <p:spPr>
          <a:xfrm>
            <a:off x="3957613" y="4195474"/>
            <a:ext cx="4288218" cy="54628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3200" b="1" dirty="0">
                <a:solidFill>
                  <a:prstClr val="white"/>
                </a:solidFill>
                <a:latin typeface="Bahnschrift SemiCondensed" panose="020B0502040204020203" pitchFamily="34" charset="0"/>
              </a:rPr>
              <a:t>FISIKA DASAR </a:t>
            </a:r>
            <a:r>
              <a:rPr lang="id-ID" sz="3200" b="1" dirty="0" smtClean="0">
                <a:solidFill>
                  <a:prstClr val="white"/>
                </a:solidFill>
                <a:latin typeface="Bahnschrift SemiCondensed" panose="020B0502040204020203" pitchFamily="34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Condensed" panose="020B0502040204020203" pitchFamily="34" charset="0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7" y="348089"/>
            <a:ext cx="2096679" cy="157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5998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48724" y="2708456"/>
            <a:ext cx="9436618" cy="831822"/>
          </a:xfrm>
        </p:spPr>
        <p:txBody>
          <a:bodyPr>
            <a:noAutofit/>
          </a:bodyPr>
          <a:lstStyle/>
          <a:p>
            <a:pPr algn="ctr"/>
            <a:r>
              <a:rPr lang="id-ID" sz="48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ookman Old Style" panose="02050604050505020204" pitchFamily="18" charset="0"/>
              </a:rPr>
              <a:t>SEKIAN - TERIMAKASIH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5797926"/>
            <a:ext cx="1453206" cy="108990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130856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5797926"/>
            <a:ext cx="1453206" cy="10899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1453206" y="0"/>
            <a:ext cx="9297525" cy="6887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EB24CB3-857A-4429-8A3D-E2E2D0725396}"/>
              </a:ext>
            </a:extLst>
          </p:cNvPr>
          <p:cNvSpPr txBox="1"/>
          <p:nvPr/>
        </p:nvSpPr>
        <p:spPr>
          <a:xfrm>
            <a:off x="927379" y="6381515"/>
            <a:ext cx="2778671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Condensed" panose="020B0502040204020203" pitchFamily="34" charset="0"/>
              </a:rPr>
              <a:t>Adopted from MIT Course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18282" r="22681" b="7491"/>
          <a:stretch>
            <a:fillRect/>
          </a:stretch>
        </p:blipFill>
        <p:spPr bwMode="auto">
          <a:xfrm>
            <a:off x="1854926" y="0"/>
            <a:ext cx="8482149" cy="636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1151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5797926"/>
            <a:ext cx="1453206" cy="10899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1453206" y="0"/>
            <a:ext cx="9297525" cy="6887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EB24CB3-857A-4429-8A3D-E2E2D0725396}"/>
              </a:ext>
            </a:extLst>
          </p:cNvPr>
          <p:cNvSpPr txBox="1"/>
          <p:nvPr/>
        </p:nvSpPr>
        <p:spPr>
          <a:xfrm>
            <a:off x="927379" y="6381515"/>
            <a:ext cx="2778671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Condensed" panose="020B0502040204020203" pitchFamily="34" charset="0"/>
              </a:rPr>
              <a:t>Adopted from MIT Course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9" t="13895" r="22681" b="14629"/>
          <a:stretch>
            <a:fillRect/>
          </a:stretch>
        </p:blipFill>
        <p:spPr bwMode="auto">
          <a:xfrm>
            <a:off x="1933518" y="2383"/>
            <a:ext cx="8324964" cy="625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37957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5797926"/>
            <a:ext cx="1453206" cy="10899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1453206" y="0"/>
            <a:ext cx="9297525" cy="6887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EB24CB3-857A-4429-8A3D-E2E2D0725396}"/>
              </a:ext>
            </a:extLst>
          </p:cNvPr>
          <p:cNvSpPr txBox="1"/>
          <p:nvPr/>
        </p:nvSpPr>
        <p:spPr>
          <a:xfrm>
            <a:off x="927379" y="6381515"/>
            <a:ext cx="2778671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Condensed" panose="020B0502040204020203" pitchFamily="34" charset="0"/>
              </a:rPr>
              <a:t>Adopted from MIT Course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1" t="16907" r="22913" b="12164"/>
          <a:stretch>
            <a:fillRect/>
          </a:stretch>
        </p:blipFill>
        <p:spPr bwMode="auto">
          <a:xfrm>
            <a:off x="1959429" y="0"/>
            <a:ext cx="8273143" cy="620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4055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8" t="13990" r="25568" b="14647"/>
          <a:stretch/>
        </p:blipFill>
        <p:spPr bwMode="auto">
          <a:xfrm>
            <a:off x="10388" y="10391"/>
            <a:ext cx="12181611" cy="66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5797926"/>
            <a:ext cx="1453206" cy="10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7636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5400" b="1" dirty="0" smtClean="0">
                <a:solidFill>
                  <a:srgbClr val="002060"/>
                </a:solidFill>
                <a:latin typeface="+mj-lt"/>
              </a:rPr>
              <a:t>Deriving E From V</a:t>
            </a:r>
            <a:endParaRPr lang="en-US" sz="5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EB24CB3-857A-4429-8A3D-E2E2D0725396}"/>
              </a:ext>
            </a:extLst>
          </p:cNvPr>
          <p:cNvSpPr txBox="1"/>
          <p:nvPr/>
        </p:nvSpPr>
        <p:spPr>
          <a:xfrm>
            <a:off x="927379" y="6381515"/>
            <a:ext cx="2778671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Condensed" panose="020B0502040204020203" pitchFamily="34" charset="0"/>
              </a:rPr>
              <a:t>Adopted from MIT Course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5797926"/>
            <a:ext cx="1453206" cy="10899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143" y="462185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082733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5797926"/>
            <a:ext cx="1453206" cy="10899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1453206" y="0"/>
            <a:ext cx="9297525" cy="6887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EB24CB3-857A-4429-8A3D-E2E2D0725396}"/>
              </a:ext>
            </a:extLst>
          </p:cNvPr>
          <p:cNvSpPr txBox="1"/>
          <p:nvPr/>
        </p:nvSpPr>
        <p:spPr>
          <a:xfrm>
            <a:off x="927379" y="6381515"/>
            <a:ext cx="2778671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Condensed" panose="020B0502040204020203" pitchFamily="34" charset="0"/>
              </a:rPr>
              <a:t>Adopted from MIT Course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1" t="14433" r="22681" b="11478"/>
          <a:stretch>
            <a:fillRect/>
          </a:stretch>
        </p:blipFill>
        <p:spPr bwMode="auto">
          <a:xfrm>
            <a:off x="1853916" y="0"/>
            <a:ext cx="8484168" cy="6342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368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5797926"/>
            <a:ext cx="1453206" cy="108990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1453206" y="0"/>
            <a:ext cx="9297525" cy="68878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EB24CB3-857A-4429-8A3D-E2E2D0725396}"/>
              </a:ext>
            </a:extLst>
          </p:cNvPr>
          <p:cNvSpPr txBox="1"/>
          <p:nvPr/>
        </p:nvSpPr>
        <p:spPr>
          <a:xfrm>
            <a:off x="927379" y="6381515"/>
            <a:ext cx="2778671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600" b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hnschrift SemiCondensed" panose="020B0502040204020203" pitchFamily="34" charset="0"/>
              </a:rPr>
              <a:t>Adopted from MIT Course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1" t="14020" r="22989" b="14365"/>
          <a:stretch>
            <a:fillRect/>
          </a:stretch>
        </p:blipFill>
        <p:spPr bwMode="auto">
          <a:xfrm>
            <a:off x="1900646" y="1"/>
            <a:ext cx="8390709" cy="6293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5525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100000">
                <a:schemeClr val="accent2">
                  <a:lumMod val="45000"/>
                  <a:lumOff val="55000"/>
                </a:schemeClr>
              </a:gs>
              <a:gs pos="62000">
                <a:schemeClr val="accent2">
                  <a:lumMod val="30000"/>
                  <a:lumOff val="70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rgbClr val="000000"/>
              </a:solidFill>
              <a:latin typeface="ZDYFXM+Arial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</a:t>
            </a: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4" t="19140" r="16789" b="9171"/>
          <a:stretch/>
        </p:blipFill>
        <p:spPr bwMode="auto">
          <a:xfrm>
            <a:off x="6886" y="0"/>
            <a:ext cx="12185114" cy="638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1B444FDF-9795-495C-B786-D86B120CD8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427" y="5797926"/>
            <a:ext cx="1453206" cy="10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662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Maxpoint Ultimate Light">
      <a:dk1>
        <a:srgbClr val="3F3F3F"/>
      </a:dk1>
      <a:lt1>
        <a:sysClr val="window" lastClr="FFFFFF"/>
      </a:lt1>
      <a:dk2>
        <a:srgbClr val="313C41"/>
      </a:dk2>
      <a:lt2>
        <a:srgbClr val="FFFFFF"/>
      </a:lt2>
      <a:accent1>
        <a:srgbClr val="7FBC41"/>
      </a:accent1>
      <a:accent2>
        <a:srgbClr val="31A8DF"/>
      </a:accent2>
      <a:accent3>
        <a:srgbClr val="EC5724"/>
      </a:accent3>
      <a:accent4>
        <a:srgbClr val="FDB817"/>
      </a:accent4>
      <a:accent5>
        <a:srgbClr val="7B67AD"/>
      </a:accent5>
      <a:accent6>
        <a:srgbClr val="BB2326"/>
      </a:accent6>
      <a:hlink>
        <a:srgbClr val="0563C1"/>
      </a:hlink>
      <a:folHlink>
        <a:srgbClr val="954F72"/>
      </a:folHlink>
    </a:clrScheme>
    <a:fontScheme name="Custom 19">
      <a:majorFont>
        <a:latin typeface="Hind"/>
        <a:ea typeface=""/>
        <a:cs typeface=""/>
      </a:majorFont>
      <a:minorFont>
        <a:latin typeface="Hi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818</TotalTime>
  <Words>53</Words>
  <Application>Microsoft Office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Bahnschrift SemiCondensed</vt:lpstr>
      <vt:lpstr>Bookman Old Style</vt:lpstr>
      <vt:lpstr>Calibri</vt:lpstr>
      <vt:lpstr>Hind</vt:lpstr>
      <vt:lpstr>Poppins Light</vt:lpstr>
      <vt:lpstr>ZDYFXM+ArialMT</vt:lpstr>
      <vt:lpstr>1_Office Theme</vt:lpstr>
      <vt:lpstr>POTENSIAL LISTRIK</vt:lpstr>
      <vt:lpstr> </vt:lpstr>
      <vt:lpstr> </vt:lpstr>
      <vt:lpstr> </vt:lpstr>
      <vt:lpstr> </vt:lpstr>
      <vt:lpstr> </vt:lpstr>
      <vt:lpstr> </vt:lpstr>
      <vt:lpstr> </vt:lpstr>
      <vt:lpstr> </vt:lpstr>
      <vt:lpstr>SEKIAN - TERIMAKASIH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UNLEASH</dc:title>
  <dc:creator>Arksnet</dc:creator>
  <cp:lastModifiedBy>Wahyu</cp:lastModifiedBy>
  <cp:revision>95</cp:revision>
  <dcterms:created xsi:type="dcterms:W3CDTF">2018-07-26T02:16:45Z</dcterms:created>
  <dcterms:modified xsi:type="dcterms:W3CDTF">2021-02-28T01:14:45Z</dcterms:modified>
</cp:coreProperties>
</file>