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31" r:id="rId3"/>
    <p:sldId id="334" r:id="rId4"/>
    <p:sldId id="335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6" r:id="rId14"/>
    <p:sldId id="345" r:id="rId15"/>
    <p:sldId id="347" r:id="rId16"/>
    <p:sldId id="348" r:id="rId17"/>
    <p:sldId id="349" r:id="rId18"/>
    <p:sldId id="351" r:id="rId19"/>
    <p:sldId id="350" r:id="rId20"/>
    <p:sldId id="352" r:id="rId21"/>
    <p:sldId id="353" r:id="rId22"/>
    <p:sldId id="3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96"/>
    <a:srgbClr val="FD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DED5-0533-4E70-B4A5-BEA6D603B0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C97D-0F12-4F3F-A4C2-18782896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5931778" y="3930652"/>
            <a:ext cx="4750043" cy="2355851"/>
          </a:xfrm>
          <a:custGeom>
            <a:avLst/>
            <a:gdLst>
              <a:gd name="connsiteX0" fmla="*/ 162337 w 4750043"/>
              <a:gd name="connsiteY0" fmla="*/ 0 h 2355851"/>
              <a:gd name="connsiteX1" fmla="*/ 2286173 w 4750043"/>
              <a:gd name="connsiteY1" fmla="*/ 0 h 2355851"/>
              <a:gd name="connsiteX2" fmla="*/ 2456190 w 4750043"/>
              <a:gd name="connsiteY2" fmla="*/ 204022 h 2355851"/>
              <a:gd name="connsiteX3" fmla="*/ 2626207 w 4750043"/>
              <a:gd name="connsiteY3" fmla="*/ 0 h 2355851"/>
              <a:gd name="connsiteX4" fmla="*/ 4750043 w 4750043"/>
              <a:gd name="connsiteY4" fmla="*/ 0 h 2355851"/>
              <a:gd name="connsiteX5" fmla="*/ 4750043 w 4750043"/>
              <a:gd name="connsiteY5" fmla="*/ 2355851 h 2355851"/>
              <a:gd name="connsiteX6" fmla="*/ 162337 w 4750043"/>
              <a:gd name="connsiteY6" fmla="*/ 2355851 h 2355851"/>
              <a:gd name="connsiteX7" fmla="*/ 162337 w 4750043"/>
              <a:gd name="connsiteY7" fmla="*/ 1326270 h 2355851"/>
              <a:gd name="connsiteX8" fmla="*/ 0 w 4750043"/>
              <a:gd name="connsiteY8" fmla="*/ 1182925 h 2355851"/>
              <a:gd name="connsiteX9" fmla="*/ 162337 w 4750043"/>
              <a:gd name="connsiteY9" fmla="*/ 1039580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0043" h="2355851">
                <a:moveTo>
                  <a:pt x="162337" y="0"/>
                </a:moveTo>
                <a:lnTo>
                  <a:pt x="2286173" y="0"/>
                </a:lnTo>
                <a:lnTo>
                  <a:pt x="2456190" y="204022"/>
                </a:lnTo>
                <a:lnTo>
                  <a:pt x="2626207" y="0"/>
                </a:lnTo>
                <a:lnTo>
                  <a:pt x="4750043" y="0"/>
                </a:lnTo>
                <a:lnTo>
                  <a:pt x="4750043" y="2355851"/>
                </a:lnTo>
                <a:lnTo>
                  <a:pt x="162337" y="2355851"/>
                </a:lnTo>
                <a:lnTo>
                  <a:pt x="162337" y="1326270"/>
                </a:lnTo>
                <a:lnTo>
                  <a:pt x="0" y="1182925"/>
                </a:lnTo>
                <a:lnTo>
                  <a:pt x="162337" y="103958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1506404" y="3745903"/>
            <a:ext cx="4587707" cy="2540598"/>
          </a:xfrm>
          <a:custGeom>
            <a:avLst/>
            <a:gdLst>
              <a:gd name="connsiteX0" fmla="*/ 2293854 w 4587707"/>
              <a:gd name="connsiteY0" fmla="*/ 0 h 2540598"/>
              <a:gd name="connsiteX1" fmla="*/ 2456988 w 4587707"/>
              <a:gd name="connsiteY1" fmla="*/ 184747 h 2540598"/>
              <a:gd name="connsiteX2" fmla="*/ 4587707 w 4587707"/>
              <a:gd name="connsiteY2" fmla="*/ 184747 h 2540598"/>
              <a:gd name="connsiteX3" fmla="*/ 4587707 w 4587707"/>
              <a:gd name="connsiteY3" fmla="*/ 1224331 h 2540598"/>
              <a:gd name="connsiteX4" fmla="*/ 4425374 w 4587707"/>
              <a:gd name="connsiteY4" fmla="*/ 1367673 h 2540598"/>
              <a:gd name="connsiteX5" fmla="*/ 4587707 w 4587707"/>
              <a:gd name="connsiteY5" fmla="*/ 1511015 h 2540598"/>
              <a:gd name="connsiteX6" fmla="*/ 4587707 w 4587707"/>
              <a:gd name="connsiteY6" fmla="*/ 2540598 h 2540598"/>
              <a:gd name="connsiteX7" fmla="*/ 0 w 4587707"/>
              <a:gd name="connsiteY7" fmla="*/ 2540598 h 2540598"/>
              <a:gd name="connsiteX8" fmla="*/ 0 w 4587707"/>
              <a:gd name="connsiteY8" fmla="*/ 184747 h 2540598"/>
              <a:gd name="connsiteX9" fmla="*/ 2130721 w 4587707"/>
              <a:gd name="connsiteY9" fmla="*/ 184747 h 2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40598">
                <a:moveTo>
                  <a:pt x="2293854" y="0"/>
                </a:moveTo>
                <a:lnTo>
                  <a:pt x="2456988" y="184747"/>
                </a:lnTo>
                <a:lnTo>
                  <a:pt x="4587707" y="184747"/>
                </a:lnTo>
                <a:lnTo>
                  <a:pt x="4587707" y="1224331"/>
                </a:lnTo>
                <a:lnTo>
                  <a:pt x="4425374" y="1367673"/>
                </a:lnTo>
                <a:lnTo>
                  <a:pt x="4587707" y="1511015"/>
                </a:lnTo>
                <a:lnTo>
                  <a:pt x="4587707" y="2540598"/>
                </a:lnTo>
                <a:lnTo>
                  <a:pt x="0" y="2540598"/>
                </a:lnTo>
                <a:lnTo>
                  <a:pt x="0" y="184747"/>
                </a:lnTo>
                <a:lnTo>
                  <a:pt x="2130721" y="18474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6094113" y="1574799"/>
            <a:ext cx="4587707" cy="2559874"/>
          </a:xfrm>
          <a:custGeom>
            <a:avLst/>
            <a:gdLst>
              <a:gd name="connsiteX0" fmla="*/ 0 w 4587707"/>
              <a:gd name="connsiteY0" fmla="*/ 0 h 2559874"/>
              <a:gd name="connsiteX1" fmla="*/ 4587707 w 4587707"/>
              <a:gd name="connsiteY1" fmla="*/ 0 h 2559874"/>
              <a:gd name="connsiteX2" fmla="*/ 4587707 w 4587707"/>
              <a:gd name="connsiteY2" fmla="*/ 2355851 h 2559874"/>
              <a:gd name="connsiteX3" fmla="*/ 2463871 w 4587707"/>
              <a:gd name="connsiteY3" fmla="*/ 2355851 h 2559874"/>
              <a:gd name="connsiteX4" fmla="*/ 2293853 w 4587707"/>
              <a:gd name="connsiteY4" fmla="*/ 2559874 h 2559874"/>
              <a:gd name="connsiteX5" fmla="*/ 2123835 w 4587707"/>
              <a:gd name="connsiteY5" fmla="*/ 2355851 h 2559874"/>
              <a:gd name="connsiteX6" fmla="*/ 0 w 4587707"/>
              <a:gd name="connsiteY6" fmla="*/ 2355851 h 2559874"/>
              <a:gd name="connsiteX7" fmla="*/ 0 w 4587707"/>
              <a:gd name="connsiteY7" fmla="*/ 1277693 h 2559874"/>
              <a:gd name="connsiteX8" fmla="*/ 188136 w 4587707"/>
              <a:gd name="connsiteY8" fmla="*/ 1111567 h 2559874"/>
              <a:gd name="connsiteX9" fmla="*/ 0 w 4587707"/>
              <a:gd name="connsiteY9" fmla="*/ 945441 h 255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59874">
                <a:moveTo>
                  <a:pt x="0" y="0"/>
                </a:moveTo>
                <a:lnTo>
                  <a:pt x="4587707" y="0"/>
                </a:lnTo>
                <a:lnTo>
                  <a:pt x="4587707" y="2355851"/>
                </a:lnTo>
                <a:lnTo>
                  <a:pt x="2463871" y="2355851"/>
                </a:lnTo>
                <a:lnTo>
                  <a:pt x="2293853" y="2559874"/>
                </a:lnTo>
                <a:lnTo>
                  <a:pt x="2123835" y="2355851"/>
                </a:lnTo>
                <a:lnTo>
                  <a:pt x="0" y="2355851"/>
                </a:lnTo>
                <a:lnTo>
                  <a:pt x="0" y="1277693"/>
                </a:lnTo>
                <a:lnTo>
                  <a:pt x="188136" y="1111567"/>
                </a:lnTo>
                <a:lnTo>
                  <a:pt x="0" y="94544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506402" y="1574801"/>
            <a:ext cx="4775846" cy="2355851"/>
          </a:xfrm>
          <a:custGeom>
            <a:avLst/>
            <a:gdLst>
              <a:gd name="connsiteX0" fmla="*/ 0 w 4775846"/>
              <a:gd name="connsiteY0" fmla="*/ 0 h 2355851"/>
              <a:gd name="connsiteX1" fmla="*/ 4587707 w 4775846"/>
              <a:gd name="connsiteY1" fmla="*/ 0 h 2355851"/>
              <a:gd name="connsiteX2" fmla="*/ 4587707 w 4775846"/>
              <a:gd name="connsiteY2" fmla="*/ 945437 h 2355851"/>
              <a:gd name="connsiteX3" fmla="*/ 4775846 w 4775846"/>
              <a:gd name="connsiteY3" fmla="*/ 1111566 h 2355851"/>
              <a:gd name="connsiteX4" fmla="*/ 4587707 w 4775846"/>
              <a:gd name="connsiteY4" fmla="*/ 1277694 h 2355851"/>
              <a:gd name="connsiteX5" fmla="*/ 4587707 w 4775846"/>
              <a:gd name="connsiteY5" fmla="*/ 2355850 h 2355851"/>
              <a:gd name="connsiteX6" fmla="*/ 2456989 w 4775846"/>
              <a:gd name="connsiteY6" fmla="*/ 2355850 h 2355851"/>
              <a:gd name="connsiteX7" fmla="*/ 2293855 w 4775846"/>
              <a:gd name="connsiteY7" fmla="*/ 2171103 h 2355851"/>
              <a:gd name="connsiteX8" fmla="*/ 2130722 w 4775846"/>
              <a:gd name="connsiteY8" fmla="*/ 2355850 h 2355851"/>
              <a:gd name="connsiteX9" fmla="*/ 1 w 4775846"/>
              <a:gd name="connsiteY9" fmla="*/ 2355850 h 2355851"/>
              <a:gd name="connsiteX10" fmla="*/ 1 w 4775846"/>
              <a:gd name="connsiteY10" fmla="*/ 2355851 h 2355851"/>
              <a:gd name="connsiteX11" fmla="*/ 0 w 4775846"/>
              <a:gd name="connsiteY11" fmla="*/ 2355851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5846" h="2355851">
                <a:moveTo>
                  <a:pt x="0" y="0"/>
                </a:moveTo>
                <a:lnTo>
                  <a:pt x="4587707" y="0"/>
                </a:lnTo>
                <a:lnTo>
                  <a:pt x="4587707" y="945437"/>
                </a:lnTo>
                <a:lnTo>
                  <a:pt x="4775846" y="1111566"/>
                </a:lnTo>
                <a:lnTo>
                  <a:pt x="4587707" y="1277694"/>
                </a:lnTo>
                <a:lnTo>
                  <a:pt x="4587707" y="2355850"/>
                </a:lnTo>
                <a:lnTo>
                  <a:pt x="2456989" y="2355850"/>
                </a:lnTo>
                <a:lnTo>
                  <a:pt x="2293855" y="2171103"/>
                </a:lnTo>
                <a:lnTo>
                  <a:pt x="2130722" y="2355850"/>
                </a:lnTo>
                <a:lnTo>
                  <a:pt x="1" y="2355850"/>
                </a:lnTo>
                <a:lnTo>
                  <a:pt x="1" y="2355851"/>
                </a:lnTo>
                <a:lnTo>
                  <a:pt x="0" y="235585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19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7400" y="1892300"/>
            <a:ext cx="4466700" cy="405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47769" y="0"/>
            <a:ext cx="37490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9020" y="0"/>
            <a:ext cx="374904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3966" y="3430954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0418" y="-12315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9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5339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1800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24863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01369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177875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54381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530887" y="4444872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2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  <p:bldP spid="20" grpId="0"/>
      <p:bldP spid="21" grpId="0"/>
      <p:bldP spid="2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860416"/>
            <a:ext cx="5136000" cy="4061409"/>
          </a:xfrm>
          <a:prstGeom prst="rect">
            <a:avLst/>
          </a:prstGeom>
        </p:spPr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860416"/>
            <a:ext cx="5136000" cy="40614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138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860417"/>
            <a:ext cx="12192000" cy="215278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366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19643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502336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882494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7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13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82704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31119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82427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27655" y="1937321"/>
            <a:ext cx="2935235" cy="29322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4735" y="2546920"/>
            <a:ext cx="1733365" cy="30918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31556" y="2546920"/>
            <a:ext cx="1733365" cy="3091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2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03900" y="1943100"/>
            <a:ext cx="5549900" cy="378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0165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49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275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70300" y="2222500"/>
            <a:ext cx="4864608" cy="3670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175337" y="3084457"/>
            <a:ext cx="3913883" cy="255434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427672" y="2950652"/>
            <a:ext cx="3765114" cy="23738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57349" y="2950652"/>
            <a:ext cx="3724201" cy="2373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39219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5336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66987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03104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0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820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545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5913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9502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309100" y="3526547"/>
            <a:ext cx="118872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1925" y="173038"/>
            <a:ext cx="6157913" cy="6511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58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38375" y="1504950"/>
            <a:ext cx="3390900" cy="15287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96050" y="3076575"/>
            <a:ext cx="1943100" cy="152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3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7850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169744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819263" y="1699434"/>
            <a:ext cx="3338268" cy="2171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66970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16700" y="0"/>
            <a:ext cx="55752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with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1603389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29501" y="1069989"/>
            <a:ext cx="2501900" cy="4213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4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99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600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" y="0"/>
            <a:ext cx="307332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94228" y="0"/>
            <a:ext cx="3073329" cy="34198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94228" y="3441700"/>
            <a:ext cx="3073329" cy="34198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6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98728" y="1069988"/>
            <a:ext cx="3776472" cy="48863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4322"/>
            <a:ext cx="5289258" cy="6843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13028" y="2616201"/>
            <a:ext cx="5008372" cy="3136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0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743200"/>
            <a:ext cx="12192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 userDrawn="1">
            <p:ph type="pic" sz="quarter" idx="10"/>
          </p:nvPr>
        </p:nvSpPr>
        <p:spPr>
          <a:xfrm>
            <a:off x="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2029968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096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2027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066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064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1016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1016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10160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8123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30"/>
          <p:cNvSpPr>
            <a:spLocks noGrp="1"/>
          </p:cNvSpPr>
          <p:nvPr>
            <p:ph type="pic" sz="quarter" idx="23"/>
          </p:nvPr>
        </p:nvSpPr>
        <p:spPr>
          <a:xfrm>
            <a:off x="8123936" y="0"/>
            <a:ext cx="2029968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" y="1905000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" y="4222750"/>
            <a:ext cx="1714500" cy="171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10372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45" name="Title 14"/>
          <p:cNvSpPr>
            <a:spLocks noGrp="1"/>
          </p:cNvSpPr>
          <p:nvPr>
            <p:ph type="ctrTitle"/>
          </p:nvPr>
        </p:nvSpPr>
        <p:spPr>
          <a:xfrm>
            <a:off x="3040844" y="2646074"/>
            <a:ext cx="7126309" cy="144779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id-ID" sz="4800" b="1" dirty="0" smtClean="0">
                <a:solidFill>
                  <a:schemeClr val="tx1">
                    <a:lumMod val="50000"/>
                  </a:schemeClr>
                </a:solidFill>
              </a:rPr>
              <a:t>ELEKTROST</a:t>
            </a:r>
            <a:r>
              <a:rPr lang="en-ID" sz="4800" b="1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id-ID" sz="4800" b="1" dirty="0" smtClean="0">
                <a:solidFill>
                  <a:schemeClr val="tx1">
                    <a:lumMod val="50000"/>
                  </a:schemeClr>
                </a:solidFill>
              </a:rPr>
              <a:t>TISK</a:t>
            </a:r>
            <a:r>
              <a:rPr lang="en-ID" sz="4800" b="1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id-ID" sz="4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d-ID" sz="4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d-ID" sz="4000" b="1" dirty="0" smtClean="0">
                <a:solidFill>
                  <a:schemeClr val="tx1">
                    <a:lumMod val="50000"/>
                  </a:schemeClr>
                </a:solidFill>
              </a:rPr>
              <a:t>(HUKUM G</a:t>
            </a:r>
            <a:r>
              <a:rPr lang="en-ID" sz="4000" b="1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id-ID" sz="4000" b="1" dirty="0" smtClean="0">
                <a:solidFill>
                  <a:schemeClr val="tx1">
                    <a:lumMod val="50000"/>
                  </a:schemeClr>
                </a:solidFill>
              </a:rPr>
              <a:t>USS)</a:t>
            </a:r>
            <a:endParaRPr lang="id-ID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71800" y="2654300"/>
            <a:ext cx="7264399" cy="15494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48" name="Title 14"/>
          <p:cNvSpPr txBox="1">
            <a:spLocks/>
          </p:cNvSpPr>
          <p:nvPr/>
        </p:nvSpPr>
        <p:spPr>
          <a:xfrm>
            <a:off x="4459889" y="4186168"/>
            <a:ext cx="4288218" cy="54628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FISIKA DASAR </a:t>
            </a:r>
            <a:r>
              <a:rPr lang="id-ID" sz="3200" b="1" dirty="0" smtClean="0">
                <a:solidFill>
                  <a:prstClr val="white"/>
                </a:solidFill>
                <a:latin typeface="Bahnschrift SemiCondensed" panose="020B0502040204020203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Condensed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7" y="348089"/>
            <a:ext cx="2096679" cy="15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9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Spheric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31053" r="22913" b="8041"/>
          <a:stretch/>
        </p:blipFill>
        <p:spPr bwMode="auto">
          <a:xfrm>
            <a:off x="2326391" y="1069989"/>
            <a:ext cx="7539218" cy="465250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07038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Spheric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t="28162" r="22745" b="9966"/>
          <a:stretch/>
        </p:blipFill>
        <p:spPr bwMode="auto">
          <a:xfrm>
            <a:off x="1953363" y="1114212"/>
            <a:ext cx="8285275" cy="516502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2585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Cylindric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 t="31008" r="23221" b="8041"/>
          <a:stretch/>
        </p:blipFill>
        <p:spPr bwMode="auto">
          <a:xfrm>
            <a:off x="1800817" y="1031966"/>
            <a:ext cx="8590367" cy="534954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61782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Cylindric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t="29701" r="22777" b="10242"/>
          <a:stretch/>
        </p:blipFill>
        <p:spPr bwMode="auto">
          <a:xfrm>
            <a:off x="1750423" y="912607"/>
            <a:ext cx="8691154" cy="526435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19358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Cylindric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t="29315" r="22733" b="9691"/>
          <a:stretch/>
        </p:blipFill>
        <p:spPr bwMode="auto">
          <a:xfrm>
            <a:off x="1792785" y="1031482"/>
            <a:ext cx="8606429" cy="53113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15326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Pl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n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>
                <a:solidFill>
                  <a:srgbClr val="00B050"/>
                </a:solidFill>
                <a:latin typeface="Bookman Old Style" panose="02050604050505020204" pitchFamily="18" charset="0"/>
              </a:rPr>
              <a:t>r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24906" r="22527" b="15051"/>
          <a:stretch/>
        </p:blipFill>
        <p:spPr bwMode="auto">
          <a:xfrm>
            <a:off x="1975838" y="967191"/>
            <a:ext cx="8240324" cy="520977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4661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Pl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n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>
                <a:solidFill>
                  <a:srgbClr val="00B050"/>
                </a:solidFill>
                <a:latin typeface="Bookman Old Style" panose="02050604050505020204" pitchFamily="18" charset="0"/>
              </a:rPr>
              <a:t>r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 t="28674" r="22757" b="13814"/>
          <a:stretch/>
        </p:blipFill>
        <p:spPr bwMode="auto">
          <a:xfrm>
            <a:off x="1605669" y="996715"/>
            <a:ext cx="8980663" cy="538839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61239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Pl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n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>
                <a:solidFill>
                  <a:srgbClr val="00B050"/>
                </a:solidFill>
                <a:latin typeface="Bookman Old Style" panose="02050604050505020204" pitchFamily="18" charset="0"/>
              </a:rPr>
              <a:t>r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27969" r="22668" b="11329"/>
          <a:stretch/>
        </p:blipFill>
        <p:spPr bwMode="auto">
          <a:xfrm>
            <a:off x="1917500" y="1041787"/>
            <a:ext cx="8357000" cy="530989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32694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400" b="1" dirty="0" smtClean="0">
                <a:solidFill>
                  <a:srgbClr val="002060"/>
                </a:solidFill>
                <a:latin typeface="+mj-lt"/>
              </a:rPr>
              <a:t>Potenti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</a:rPr>
              <a:t>a</a:t>
            </a:r>
            <a:r>
              <a:rPr lang="id-ID" sz="5400" b="1" dirty="0" smtClean="0">
                <a:solidFill>
                  <a:srgbClr val="002060"/>
                </a:solidFill>
                <a:latin typeface="+mj-lt"/>
              </a:rPr>
              <a:t>l From E</a:t>
            </a:r>
            <a:endParaRPr lang="en-US" sz="5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3" y="46218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08273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453206" y="0"/>
            <a:ext cx="9297525" cy="688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t="18282" r="23067" b="7629"/>
          <a:stretch>
            <a:fillRect/>
          </a:stretch>
        </p:blipFill>
        <p:spPr bwMode="auto">
          <a:xfrm>
            <a:off x="1820092" y="0"/>
            <a:ext cx="8551817" cy="641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</p:spTree>
    <p:extLst>
      <p:ext uri="{BB962C8B-B14F-4D97-AF65-F5344CB8AC3E}">
        <p14:creationId xmlns:p14="http://schemas.microsoft.com/office/powerpoint/2010/main" val="1724115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rbitr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ry 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ussi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n Surf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ces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12" name="Picture 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31779" r="22681" b="11066"/>
          <a:stretch/>
        </p:blipFill>
        <p:spPr bwMode="auto">
          <a:xfrm>
            <a:off x="1766146" y="1015060"/>
            <a:ext cx="8659709" cy="5292992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7424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453206" y="0"/>
            <a:ext cx="9297525" cy="688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4984" r="22835" b="10654"/>
          <a:stretch>
            <a:fillRect/>
          </a:stretch>
        </p:blipFill>
        <p:spPr bwMode="auto">
          <a:xfrm>
            <a:off x="1798320" y="9359"/>
            <a:ext cx="8595360" cy="644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732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453206" y="0"/>
            <a:ext cx="9297525" cy="688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7" t="15257" r="22881" b="12852"/>
          <a:stretch>
            <a:fillRect/>
          </a:stretch>
        </p:blipFill>
        <p:spPr bwMode="auto">
          <a:xfrm>
            <a:off x="1856185" y="-16768"/>
            <a:ext cx="8479630" cy="638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36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48724" y="2708456"/>
            <a:ext cx="9436618" cy="831822"/>
          </a:xfrm>
        </p:spPr>
        <p:txBody>
          <a:bodyPr>
            <a:noAutofit/>
          </a:bodyPr>
          <a:lstStyle/>
          <a:p>
            <a:pPr algn="ctr"/>
            <a:r>
              <a:rPr lang="id-ID" sz="4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anose="02050604050505020204" pitchFamily="18" charset="0"/>
              </a:rPr>
              <a:t>SEKIAN - TERIMAKASIH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085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3706050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uss’s L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w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30624" r="21693" b="13508"/>
          <a:stretch/>
        </p:blipFill>
        <p:spPr bwMode="auto">
          <a:xfrm>
            <a:off x="1680755" y="1069989"/>
            <a:ext cx="8830491" cy="4898571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854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-1" y="0"/>
            <a:ext cx="6257109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pplying 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uss’s L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w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26295" r="26237" b="19037"/>
          <a:stretch/>
        </p:blipFill>
        <p:spPr bwMode="auto">
          <a:xfrm>
            <a:off x="1973762" y="1069989"/>
            <a:ext cx="8244477" cy="5163248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1784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Choosing 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ussi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n Surf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ces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0" t="27014" r="25240" b="16919"/>
          <a:stretch/>
        </p:blipFill>
        <p:spPr bwMode="auto">
          <a:xfrm>
            <a:off x="1954682" y="1009748"/>
            <a:ext cx="8282637" cy="526433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39930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31813" r="25851" b="16701"/>
          <a:stretch/>
        </p:blipFill>
        <p:spPr bwMode="auto">
          <a:xfrm>
            <a:off x="1740306" y="1046501"/>
            <a:ext cx="8711389" cy="527454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Symmetry &amp; 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ussi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n Surf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ces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404791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Spheric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36220" r="25542" b="12301"/>
          <a:stretch/>
        </p:blipFill>
        <p:spPr bwMode="auto">
          <a:xfrm>
            <a:off x="1906055" y="1178558"/>
            <a:ext cx="8379891" cy="5100681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666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Spheric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28878" r="25851" b="23093"/>
          <a:stretch/>
        </p:blipFill>
        <p:spPr bwMode="auto">
          <a:xfrm>
            <a:off x="1372957" y="963067"/>
            <a:ext cx="9446087" cy="513123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1046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22" descr="Parchment"/>
          <p:cNvSpPr txBox="1">
            <a:spLocks noChangeArrowheads="1"/>
          </p:cNvSpPr>
          <p:nvPr/>
        </p:nvSpPr>
        <p:spPr>
          <a:xfrm>
            <a:off x="0" y="0"/>
            <a:ext cx="7641771" cy="79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uss: Spheric</a:t>
            </a:r>
            <a:r>
              <a:rPr lang="en-US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id-ID" sz="3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 Symmetry</a:t>
            </a:r>
            <a:endParaRPr lang="en-US" sz="32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27538" r="25774" b="21572"/>
          <a:stretch/>
        </p:blipFill>
        <p:spPr bwMode="auto">
          <a:xfrm>
            <a:off x="1926871" y="996715"/>
            <a:ext cx="8338259" cy="496706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67853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Maxpoint Ultimate Light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9">
      <a:majorFont>
        <a:latin typeface="Hind"/>
        <a:ea typeface=""/>
        <a:cs typeface=""/>
      </a:majorFont>
      <a:minorFont>
        <a:latin typeface="Hi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792</TotalTime>
  <Words>275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Bahnschrift SemiCondensed</vt:lpstr>
      <vt:lpstr>Bookman Old Style</vt:lpstr>
      <vt:lpstr>Calibri</vt:lpstr>
      <vt:lpstr>Hind</vt:lpstr>
      <vt:lpstr>Poppins Light</vt:lpstr>
      <vt:lpstr>ZDYFXM+ArialMT</vt:lpstr>
      <vt:lpstr>1_Office Theme</vt:lpstr>
      <vt:lpstr>ELEKTROSTATISKA (HUKUM GAUSS)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SEKIAN - TERIMAKASIH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</dc:title>
  <dc:creator>Arksnet</dc:creator>
  <cp:lastModifiedBy>Wahyu</cp:lastModifiedBy>
  <cp:revision>92</cp:revision>
  <dcterms:created xsi:type="dcterms:W3CDTF">2018-07-26T02:16:45Z</dcterms:created>
  <dcterms:modified xsi:type="dcterms:W3CDTF">2021-02-28T01:12:11Z</dcterms:modified>
</cp:coreProperties>
</file>