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60" r:id="rId4"/>
    <p:sldId id="305" r:id="rId5"/>
    <p:sldId id="310" r:id="rId6"/>
    <p:sldId id="328" r:id="rId7"/>
    <p:sldId id="290" r:id="rId8"/>
    <p:sldId id="28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77" d="100"/>
          <a:sy n="77" d="100"/>
        </p:scale>
        <p:origin x="232" y="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025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W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icture Placeholder 35"/>
          <p:cNvSpPr>
            <a:spLocks noGrp="1"/>
          </p:cNvSpPr>
          <p:nvPr>
            <p:ph type="pic" sz="quarter" idx="13"/>
          </p:nvPr>
        </p:nvSpPr>
        <p:spPr>
          <a:xfrm>
            <a:off x="5931778" y="3930652"/>
            <a:ext cx="4750043" cy="2355851"/>
          </a:xfrm>
          <a:custGeom>
            <a:avLst/>
            <a:gdLst>
              <a:gd name="connsiteX0" fmla="*/ 162337 w 4750043"/>
              <a:gd name="connsiteY0" fmla="*/ 0 h 2355851"/>
              <a:gd name="connsiteX1" fmla="*/ 2286173 w 4750043"/>
              <a:gd name="connsiteY1" fmla="*/ 0 h 2355851"/>
              <a:gd name="connsiteX2" fmla="*/ 2456190 w 4750043"/>
              <a:gd name="connsiteY2" fmla="*/ 204022 h 2355851"/>
              <a:gd name="connsiteX3" fmla="*/ 2626207 w 4750043"/>
              <a:gd name="connsiteY3" fmla="*/ 0 h 2355851"/>
              <a:gd name="connsiteX4" fmla="*/ 4750043 w 4750043"/>
              <a:gd name="connsiteY4" fmla="*/ 0 h 2355851"/>
              <a:gd name="connsiteX5" fmla="*/ 4750043 w 4750043"/>
              <a:gd name="connsiteY5" fmla="*/ 2355851 h 2355851"/>
              <a:gd name="connsiteX6" fmla="*/ 162337 w 4750043"/>
              <a:gd name="connsiteY6" fmla="*/ 2355851 h 2355851"/>
              <a:gd name="connsiteX7" fmla="*/ 162337 w 4750043"/>
              <a:gd name="connsiteY7" fmla="*/ 1326270 h 2355851"/>
              <a:gd name="connsiteX8" fmla="*/ 0 w 4750043"/>
              <a:gd name="connsiteY8" fmla="*/ 1182925 h 2355851"/>
              <a:gd name="connsiteX9" fmla="*/ 162337 w 4750043"/>
              <a:gd name="connsiteY9" fmla="*/ 1039580 h 23558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750043" h="2355851">
                <a:moveTo>
                  <a:pt x="162337" y="0"/>
                </a:moveTo>
                <a:lnTo>
                  <a:pt x="2286173" y="0"/>
                </a:lnTo>
                <a:lnTo>
                  <a:pt x="2456190" y="204022"/>
                </a:lnTo>
                <a:lnTo>
                  <a:pt x="2626207" y="0"/>
                </a:lnTo>
                <a:lnTo>
                  <a:pt x="4750043" y="0"/>
                </a:lnTo>
                <a:lnTo>
                  <a:pt x="4750043" y="2355851"/>
                </a:lnTo>
                <a:lnTo>
                  <a:pt x="162337" y="2355851"/>
                </a:lnTo>
                <a:lnTo>
                  <a:pt x="162337" y="1326270"/>
                </a:lnTo>
                <a:lnTo>
                  <a:pt x="0" y="1182925"/>
                </a:lnTo>
                <a:lnTo>
                  <a:pt x="162337" y="1039580"/>
                </a:lnTo>
                <a:close/>
              </a:path>
            </a:pathLst>
          </a:custGeom>
          <a:solidFill>
            <a:schemeClr val="tx1">
              <a:lumMod val="60000"/>
              <a:lumOff val="40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37" name="Picture Placeholder 36"/>
          <p:cNvSpPr>
            <a:spLocks noGrp="1"/>
          </p:cNvSpPr>
          <p:nvPr>
            <p:ph type="pic" sz="quarter" idx="12"/>
          </p:nvPr>
        </p:nvSpPr>
        <p:spPr>
          <a:xfrm>
            <a:off x="1506404" y="3745903"/>
            <a:ext cx="4587707" cy="2540598"/>
          </a:xfrm>
          <a:custGeom>
            <a:avLst/>
            <a:gdLst>
              <a:gd name="connsiteX0" fmla="*/ 2293854 w 4587707"/>
              <a:gd name="connsiteY0" fmla="*/ 0 h 2540598"/>
              <a:gd name="connsiteX1" fmla="*/ 2456988 w 4587707"/>
              <a:gd name="connsiteY1" fmla="*/ 184747 h 2540598"/>
              <a:gd name="connsiteX2" fmla="*/ 4587707 w 4587707"/>
              <a:gd name="connsiteY2" fmla="*/ 184747 h 2540598"/>
              <a:gd name="connsiteX3" fmla="*/ 4587707 w 4587707"/>
              <a:gd name="connsiteY3" fmla="*/ 1224331 h 2540598"/>
              <a:gd name="connsiteX4" fmla="*/ 4425374 w 4587707"/>
              <a:gd name="connsiteY4" fmla="*/ 1367673 h 2540598"/>
              <a:gd name="connsiteX5" fmla="*/ 4587707 w 4587707"/>
              <a:gd name="connsiteY5" fmla="*/ 1511015 h 2540598"/>
              <a:gd name="connsiteX6" fmla="*/ 4587707 w 4587707"/>
              <a:gd name="connsiteY6" fmla="*/ 2540598 h 2540598"/>
              <a:gd name="connsiteX7" fmla="*/ 0 w 4587707"/>
              <a:gd name="connsiteY7" fmla="*/ 2540598 h 2540598"/>
              <a:gd name="connsiteX8" fmla="*/ 0 w 4587707"/>
              <a:gd name="connsiteY8" fmla="*/ 184747 h 2540598"/>
              <a:gd name="connsiteX9" fmla="*/ 2130721 w 4587707"/>
              <a:gd name="connsiteY9" fmla="*/ 184747 h 2540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87707" h="2540598">
                <a:moveTo>
                  <a:pt x="2293854" y="0"/>
                </a:moveTo>
                <a:lnTo>
                  <a:pt x="2456988" y="184747"/>
                </a:lnTo>
                <a:lnTo>
                  <a:pt x="4587707" y="184747"/>
                </a:lnTo>
                <a:lnTo>
                  <a:pt x="4587707" y="1224331"/>
                </a:lnTo>
                <a:lnTo>
                  <a:pt x="4425374" y="1367673"/>
                </a:lnTo>
                <a:lnTo>
                  <a:pt x="4587707" y="1511015"/>
                </a:lnTo>
                <a:lnTo>
                  <a:pt x="4587707" y="2540598"/>
                </a:lnTo>
                <a:lnTo>
                  <a:pt x="0" y="2540598"/>
                </a:lnTo>
                <a:lnTo>
                  <a:pt x="0" y="184747"/>
                </a:lnTo>
                <a:lnTo>
                  <a:pt x="2130721" y="184747"/>
                </a:lnTo>
                <a:close/>
              </a:path>
            </a:pathLst>
          </a:custGeom>
          <a:solidFill>
            <a:schemeClr val="tx1">
              <a:lumMod val="40000"/>
              <a:lumOff val="60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35" name="Picture Placeholder 34"/>
          <p:cNvSpPr>
            <a:spLocks noGrp="1"/>
          </p:cNvSpPr>
          <p:nvPr>
            <p:ph type="pic" sz="quarter" idx="11"/>
          </p:nvPr>
        </p:nvSpPr>
        <p:spPr>
          <a:xfrm>
            <a:off x="6094113" y="1574799"/>
            <a:ext cx="4587707" cy="2559874"/>
          </a:xfrm>
          <a:custGeom>
            <a:avLst/>
            <a:gdLst>
              <a:gd name="connsiteX0" fmla="*/ 0 w 4587707"/>
              <a:gd name="connsiteY0" fmla="*/ 0 h 2559874"/>
              <a:gd name="connsiteX1" fmla="*/ 4587707 w 4587707"/>
              <a:gd name="connsiteY1" fmla="*/ 0 h 2559874"/>
              <a:gd name="connsiteX2" fmla="*/ 4587707 w 4587707"/>
              <a:gd name="connsiteY2" fmla="*/ 2355851 h 2559874"/>
              <a:gd name="connsiteX3" fmla="*/ 2463871 w 4587707"/>
              <a:gd name="connsiteY3" fmla="*/ 2355851 h 2559874"/>
              <a:gd name="connsiteX4" fmla="*/ 2293853 w 4587707"/>
              <a:gd name="connsiteY4" fmla="*/ 2559874 h 2559874"/>
              <a:gd name="connsiteX5" fmla="*/ 2123835 w 4587707"/>
              <a:gd name="connsiteY5" fmla="*/ 2355851 h 2559874"/>
              <a:gd name="connsiteX6" fmla="*/ 0 w 4587707"/>
              <a:gd name="connsiteY6" fmla="*/ 2355851 h 2559874"/>
              <a:gd name="connsiteX7" fmla="*/ 0 w 4587707"/>
              <a:gd name="connsiteY7" fmla="*/ 1277693 h 2559874"/>
              <a:gd name="connsiteX8" fmla="*/ 188136 w 4587707"/>
              <a:gd name="connsiteY8" fmla="*/ 1111567 h 2559874"/>
              <a:gd name="connsiteX9" fmla="*/ 0 w 4587707"/>
              <a:gd name="connsiteY9" fmla="*/ 945441 h 25598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87707" h="2559874">
                <a:moveTo>
                  <a:pt x="0" y="0"/>
                </a:moveTo>
                <a:lnTo>
                  <a:pt x="4587707" y="0"/>
                </a:lnTo>
                <a:lnTo>
                  <a:pt x="4587707" y="2355851"/>
                </a:lnTo>
                <a:lnTo>
                  <a:pt x="2463871" y="2355851"/>
                </a:lnTo>
                <a:lnTo>
                  <a:pt x="2293853" y="2559874"/>
                </a:lnTo>
                <a:lnTo>
                  <a:pt x="2123835" y="2355851"/>
                </a:lnTo>
                <a:lnTo>
                  <a:pt x="0" y="2355851"/>
                </a:lnTo>
                <a:lnTo>
                  <a:pt x="0" y="1277693"/>
                </a:lnTo>
                <a:lnTo>
                  <a:pt x="188136" y="1111567"/>
                </a:lnTo>
                <a:lnTo>
                  <a:pt x="0" y="945441"/>
                </a:lnTo>
                <a:close/>
              </a:path>
            </a:pathLst>
          </a:custGeom>
          <a:solidFill>
            <a:schemeClr val="tx1">
              <a:lumMod val="40000"/>
              <a:lumOff val="60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30" name="Picture Placeholder 29"/>
          <p:cNvSpPr>
            <a:spLocks noGrp="1"/>
          </p:cNvSpPr>
          <p:nvPr>
            <p:ph type="pic" sz="quarter" idx="10"/>
          </p:nvPr>
        </p:nvSpPr>
        <p:spPr>
          <a:xfrm>
            <a:off x="1506402" y="1574801"/>
            <a:ext cx="4775846" cy="2355851"/>
          </a:xfrm>
          <a:custGeom>
            <a:avLst/>
            <a:gdLst>
              <a:gd name="connsiteX0" fmla="*/ 0 w 4775846"/>
              <a:gd name="connsiteY0" fmla="*/ 0 h 2355851"/>
              <a:gd name="connsiteX1" fmla="*/ 4587707 w 4775846"/>
              <a:gd name="connsiteY1" fmla="*/ 0 h 2355851"/>
              <a:gd name="connsiteX2" fmla="*/ 4587707 w 4775846"/>
              <a:gd name="connsiteY2" fmla="*/ 945437 h 2355851"/>
              <a:gd name="connsiteX3" fmla="*/ 4775846 w 4775846"/>
              <a:gd name="connsiteY3" fmla="*/ 1111566 h 2355851"/>
              <a:gd name="connsiteX4" fmla="*/ 4587707 w 4775846"/>
              <a:gd name="connsiteY4" fmla="*/ 1277694 h 2355851"/>
              <a:gd name="connsiteX5" fmla="*/ 4587707 w 4775846"/>
              <a:gd name="connsiteY5" fmla="*/ 2355850 h 2355851"/>
              <a:gd name="connsiteX6" fmla="*/ 2456989 w 4775846"/>
              <a:gd name="connsiteY6" fmla="*/ 2355850 h 2355851"/>
              <a:gd name="connsiteX7" fmla="*/ 2293855 w 4775846"/>
              <a:gd name="connsiteY7" fmla="*/ 2171103 h 2355851"/>
              <a:gd name="connsiteX8" fmla="*/ 2130722 w 4775846"/>
              <a:gd name="connsiteY8" fmla="*/ 2355850 h 2355851"/>
              <a:gd name="connsiteX9" fmla="*/ 1 w 4775846"/>
              <a:gd name="connsiteY9" fmla="*/ 2355850 h 2355851"/>
              <a:gd name="connsiteX10" fmla="*/ 1 w 4775846"/>
              <a:gd name="connsiteY10" fmla="*/ 2355851 h 2355851"/>
              <a:gd name="connsiteX11" fmla="*/ 0 w 4775846"/>
              <a:gd name="connsiteY11" fmla="*/ 2355851 h 23558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775846" h="2355851">
                <a:moveTo>
                  <a:pt x="0" y="0"/>
                </a:moveTo>
                <a:lnTo>
                  <a:pt x="4587707" y="0"/>
                </a:lnTo>
                <a:lnTo>
                  <a:pt x="4587707" y="945437"/>
                </a:lnTo>
                <a:lnTo>
                  <a:pt x="4775846" y="1111566"/>
                </a:lnTo>
                <a:lnTo>
                  <a:pt x="4587707" y="1277694"/>
                </a:lnTo>
                <a:lnTo>
                  <a:pt x="4587707" y="2355850"/>
                </a:lnTo>
                <a:lnTo>
                  <a:pt x="2456989" y="2355850"/>
                </a:lnTo>
                <a:lnTo>
                  <a:pt x="2293855" y="2171103"/>
                </a:lnTo>
                <a:lnTo>
                  <a:pt x="2130722" y="2355850"/>
                </a:lnTo>
                <a:lnTo>
                  <a:pt x="1" y="2355850"/>
                </a:lnTo>
                <a:lnTo>
                  <a:pt x="1" y="2355851"/>
                </a:lnTo>
                <a:lnTo>
                  <a:pt x="0" y="2355851"/>
                </a:lnTo>
                <a:close/>
              </a:path>
            </a:pathLst>
          </a:custGeom>
          <a:solidFill>
            <a:schemeClr val="tx1">
              <a:lumMod val="60000"/>
              <a:lumOff val="40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01197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fil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397400" y="1892300"/>
            <a:ext cx="4466700" cy="40513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5272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8447769" y="0"/>
            <a:ext cx="3749040" cy="6858000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4689020" y="0"/>
            <a:ext cx="3749040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9707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-33966" y="3430954"/>
            <a:ext cx="6126097" cy="3454561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>
              <a:defRPr sz="1100"/>
            </a:lvl1pPr>
          </a:lstStyle>
          <a:p>
            <a:endParaRPr lang="en-US" sz="1050"/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6080418" y="-12315"/>
            <a:ext cx="6126097" cy="3454561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>
              <a:defRPr sz="1100"/>
            </a:lvl1pPr>
          </a:lstStyle>
          <a:p>
            <a:endParaRPr lang="en-US" sz="105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29974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815339" y="1869946"/>
            <a:ext cx="1371600" cy="13716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333"/>
            </a:lvl1pPr>
          </a:lstStyle>
          <a:p>
            <a:endParaRPr lang="id-ID"/>
          </a:p>
        </p:txBody>
      </p:sp>
      <p:sp>
        <p:nvSpPr>
          <p:cNvPr id="12" name="Picture Placeholder 6"/>
          <p:cNvSpPr>
            <a:spLocks noGrp="1"/>
          </p:cNvSpPr>
          <p:nvPr>
            <p:ph type="pic" sz="quarter" idx="16"/>
          </p:nvPr>
        </p:nvSpPr>
        <p:spPr>
          <a:xfrm>
            <a:off x="6781800" y="1869946"/>
            <a:ext cx="1371600" cy="13716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333"/>
            </a:lvl1pPr>
          </a:lstStyle>
          <a:p>
            <a:endParaRPr lang="id-ID"/>
          </a:p>
        </p:txBody>
      </p:sp>
      <p:sp>
        <p:nvSpPr>
          <p:cNvPr id="13" name="Picture Placeholder 6"/>
          <p:cNvSpPr>
            <a:spLocks noGrp="1"/>
          </p:cNvSpPr>
          <p:nvPr>
            <p:ph type="pic" sz="quarter" idx="17"/>
          </p:nvPr>
        </p:nvSpPr>
        <p:spPr>
          <a:xfrm>
            <a:off x="824863" y="4451221"/>
            <a:ext cx="1828800" cy="18288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333"/>
            </a:lvl1pPr>
          </a:lstStyle>
          <a:p>
            <a:endParaRPr lang="id-ID"/>
          </a:p>
        </p:txBody>
      </p:sp>
      <p:sp>
        <p:nvSpPr>
          <p:cNvPr id="19" name="Picture Placeholder 6"/>
          <p:cNvSpPr>
            <a:spLocks noGrp="1"/>
          </p:cNvSpPr>
          <p:nvPr>
            <p:ph type="pic" sz="quarter" idx="18"/>
          </p:nvPr>
        </p:nvSpPr>
        <p:spPr>
          <a:xfrm>
            <a:off x="3001369" y="4451221"/>
            <a:ext cx="1828800" cy="18288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333"/>
            </a:lvl1pPr>
          </a:lstStyle>
          <a:p>
            <a:endParaRPr lang="id-ID"/>
          </a:p>
        </p:txBody>
      </p:sp>
      <p:sp>
        <p:nvSpPr>
          <p:cNvPr id="20" name="Picture Placeholder 6"/>
          <p:cNvSpPr>
            <a:spLocks noGrp="1"/>
          </p:cNvSpPr>
          <p:nvPr>
            <p:ph type="pic" sz="quarter" idx="19"/>
          </p:nvPr>
        </p:nvSpPr>
        <p:spPr>
          <a:xfrm>
            <a:off x="5177875" y="4451221"/>
            <a:ext cx="1828800" cy="18288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333"/>
            </a:lvl1pPr>
          </a:lstStyle>
          <a:p>
            <a:endParaRPr lang="id-ID"/>
          </a:p>
        </p:txBody>
      </p:sp>
      <p:sp>
        <p:nvSpPr>
          <p:cNvPr id="21" name="Picture Placeholder 6"/>
          <p:cNvSpPr>
            <a:spLocks noGrp="1"/>
          </p:cNvSpPr>
          <p:nvPr>
            <p:ph type="pic" sz="quarter" idx="20"/>
          </p:nvPr>
        </p:nvSpPr>
        <p:spPr>
          <a:xfrm>
            <a:off x="7354381" y="4451221"/>
            <a:ext cx="1828800" cy="18288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333"/>
            </a:lvl1pPr>
          </a:lstStyle>
          <a:p>
            <a:endParaRPr lang="id-ID"/>
          </a:p>
        </p:txBody>
      </p:sp>
      <p:sp>
        <p:nvSpPr>
          <p:cNvPr id="22" name="Picture Placeholder 6"/>
          <p:cNvSpPr>
            <a:spLocks noGrp="1"/>
          </p:cNvSpPr>
          <p:nvPr>
            <p:ph type="pic" sz="quarter" idx="21"/>
          </p:nvPr>
        </p:nvSpPr>
        <p:spPr>
          <a:xfrm>
            <a:off x="9530887" y="4444872"/>
            <a:ext cx="1828800" cy="18288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333"/>
            </a:lvl1pPr>
          </a:lstStyle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55296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3" grpId="0"/>
      <p:bldP spid="19" grpId="0"/>
      <p:bldP spid="20" grpId="0"/>
      <p:bldP spid="21" grpId="0"/>
      <p:bldP spid="22" grpId="0"/>
    </p:bld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6217800" y="1860416"/>
            <a:ext cx="5136000" cy="4061409"/>
          </a:xfrm>
          <a:prstGeom prst="rect">
            <a:avLst/>
          </a:prstGeom>
        </p:spPr>
      </p:sp>
      <p:sp>
        <p:nvSpPr>
          <p:cNvPr id="15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838200" y="1860416"/>
            <a:ext cx="5136000" cy="4061409"/>
          </a:xfrm>
          <a:prstGeom prst="rect">
            <a:avLst/>
          </a:prstGeom>
        </p:spPr>
      </p:sp>
    </p:spTree>
    <p:extLst>
      <p:ext uri="{BB962C8B-B14F-4D97-AF65-F5344CB8AC3E}">
        <p14:creationId xmlns:p14="http://schemas.microsoft.com/office/powerpoint/2010/main" val="3113833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0" y="1860417"/>
            <a:ext cx="12192000" cy="2152784"/>
          </a:xfrm>
          <a:prstGeom prst="rect">
            <a:avLst/>
          </a:prstGeom>
        </p:spPr>
      </p:sp>
    </p:spTree>
    <p:extLst>
      <p:ext uri="{BB962C8B-B14F-4D97-AF65-F5344CB8AC3E}">
        <p14:creationId xmlns:p14="http://schemas.microsoft.com/office/powerpoint/2010/main" val="3036697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Picture Placeholder 14"/>
          <p:cNvSpPr>
            <a:spLocks noGrp="1"/>
          </p:cNvSpPr>
          <p:nvPr>
            <p:ph type="pic" sz="quarter" idx="10"/>
          </p:nvPr>
        </p:nvSpPr>
        <p:spPr>
          <a:xfrm>
            <a:off x="1119643" y="1998133"/>
            <a:ext cx="3206750" cy="3293005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Picture Placeholder 14"/>
          <p:cNvSpPr>
            <a:spLocks noGrp="1"/>
          </p:cNvSpPr>
          <p:nvPr>
            <p:ph type="pic" sz="quarter" idx="11"/>
          </p:nvPr>
        </p:nvSpPr>
        <p:spPr>
          <a:xfrm>
            <a:off x="4502336" y="1998133"/>
            <a:ext cx="3206750" cy="3293005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7" name="Picture Placeholder 14"/>
          <p:cNvSpPr>
            <a:spLocks noGrp="1"/>
          </p:cNvSpPr>
          <p:nvPr>
            <p:ph type="pic" sz="quarter" idx="13"/>
          </p:nvPr>
        </p:nvSpPr>
        <p:spPr>
          <a:xfrm>
            <a:off x="7882494" y="1998133"/>
            <a:ext cx="3206750" cy="3293005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299729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58813" y="2628737"/>
            <a:ext cx="1550987" cy="1549400"/>
          </a:xfrm>
        </p:spPr>
        <p:txBody>
          <a:bodyPr/>
          <a:lstStyle/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9982704" y="2628737"/>
            <a:ext cx="1550987" cy="1549400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331119" y="2315682"/>
            <a:ext cx="2177738" cy="217551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7682427" y="2315682"/>
            <a:ext cx="2177738" cy="2175510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4627655" y="1937321"/>
            <a:ext cx="2935235" cy="2932232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7607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844735" y="2546920"/>
            <a:ext cx="1733365" cy="309187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6431556" y="2546920"/>
            <a:ext cx="1733365" cy="3091879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259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129491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12192000" cy="493395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5257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5803900" y="1943100"/>
            <a:ext cx="5549900" cy="37846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960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2301656"/>
            <a:ext cx="12192000" cy="2997854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1"/>
                </a:solidFill>
              </a:defRPr>
            </a:lvl1pPr>
          </a:lstStyle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9949145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12192000" cy="4127500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1"/>
                </a:solidFill>
              </a:defRPr>
            </a:lvl1pPr>
          </a:lstStyle>
          <a:p>
            <a:endParaRPr lang="id-ID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3670300" y="2222500"/>
            <a:ext cx="4864608" cy="36703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67992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Monit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4175337" y="3084457"/>
            <a:ext cx="3913883" cy="2554343"/>
          </a:xfrm>
        </p:spPr>
        <p:txBody>
          <a:bodyPr/>
          <a:lstStyle/>
          <a:p>
            <a:endParaRPr lang="en-US"/>
          </a:p>
        </p:txBody>
      </p:sp>
      <p:sp>
        <p:nvSpPr>
          <p:cNvPr id="12" name="Picture Placeholder 8"/>
          <p:cNvSpPr>
            <a:spLocks noGrp="1"/>
          </p:cNvSpPr>
          <p:nvPr>
            <p:ph type="pic" sz="quarter" idx="17"/>
          </p:nvPr>
        </p:nvSpPr>
        <p:spPr>
          <a:xfrm>
            <a:off x="7427672" y="2950652"/>
            <a:ext cx="3765114" cy="237382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3" name="Picture Placeholder 8"/>
          <p:cNvSpPr>
            <a:spLocks noGrp="1"/>
          </p:cNvSpPr>
          <p:nvPr>
            <p:ph type="pic" sz="quarter" idx="18"/>
          </p:nvPr>
        </p:nvSpPr>
        <p:spPr>
          <a:xfrm>
            <a:off x="1057349" y="2950652"/>
            <a:ext cx="3724201" cy="2373823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49851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Profil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Picture Placeholder 13"/>
          <p:cNvSpPr>
            <a:spLocks noGrp="1"/>
          </p:cNvSpPr>
          <p:nvPr>
            <p:ph type="pic" sz="quarter" idx="20"/>
          </p:nvPr>
        </p:nvSpPr>
        <p:spPr>
          <a:xfrm>
            <a:off x="3639219" y="2061280"/>
            <a:ext cx="2268406" cy="2468880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15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Poppins Light" charset="0"/>
                <a:ea typeface="Poppins Light" charset="0"/>
                <a:cs typeface="Poppins Light" charset="0"/>
              </a:defRPr>
            </a:lvl1pPr>
          </a:lstStyle>
          <a:p>
            <a:endParaRPr lang="en-US" dirty="0"/>
          </a:p>
        </p:txBody>
      </p:sp>
      <p:sp>
        <p:nvSpPr>
          <p:cNvPr id="18" name="Picture Placeholder 13"/>
          <p:cNvSpPr>
            <a:spLocks noGrp="1"/>
          </p:cNvSpPr>
          <p:nvPr>
            <p:ph type="pic" sz="quarter" idx="21"/>
          </p:nvPr>
        </p:nvSpPr>
        <p:spPr>
          <a:xfrm>
            <a:off x="975336" y="2061280"/>
            <a:ext cx="2268406" cy="2468880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15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Poppins Light" charset="0"/>
                <a:ea typeface="Poppins Light" charset="0"/>
                <a:cs typeface="Poppins Light" charset="0"/>
              </a:defRPr>
            </a:lvl1pPr>
          </a:lstStyle>
          <a:p>
            <a:endParaRPr lang="en-US" dirty="0"/>
          </a:p>
        </p:txBody>
      </p:sp>
      <p:sp>
        <p:nvSpPr>
          <p:cNvPr id="19" name="Picture Placeholder 13"/>
          <p:cNvSpPr>
            <a:spLocks noGrp="1"/>
          </p:cNvSpPr>
          <p:nvPr>
            <p:ph type="pic" sz="quarter" idx="18"/>
          </p:nvPr>
        </p:nvSpPr>
        <p:spPr>
          <a:xfrm>
            <a:off x="8966987" y="2061280"/>
            <a:ext cx="2268406" cy="2468880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15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Poppins Light" charset="0"/>
                <a:ea typeface="Poppins Light" charset="0"/>
                <a:cs typeface="Poppins Light" charset="0"/>
              </a:defRPr>
            </a:lvl1pPr>
          </a:lstStyle>
          <a:p>
            <a:endParaRPr lang="en-US" dirty="0"/>
          </a:p>
        </p:txBody>
      </p:sp>
      <p:sp>
        <p:nvSpPr>
          <p:cNvPr id="20" name="Picture Placeholder 13"/>
          <p:cNvSpPr>
            <a:spLocks noGrp="1"/>
          </p:cNvSpPr>
          <p:nvPr>
            <p:ph type="pic" sz="quarter" idx="19"/>
          </p:nvPr>
        </p:nvSpPr>
        <p:spPr>
          <a:xfrm>
            <a:off x="6303104" y="2061280"/>
            <a:ext cx="2268406" cy="2468880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15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Poppins Light" charset="0"/>
                <a:ea typeface="Poppins Light" charset="0"/>
                <a:cs typeface="Poppins Light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987074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rofil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6"/>
          </p:nvPr>
        </p:nvSpPr>
        <p:spPr>
          <a:xfrm>
            <a:off x="914400" y="1711438"/>
            <a:ext cx="3328416" cy="2560320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Picture Placeholder 9"/>
          <p:cNvSpPr>
            <a:spLocks noGrp="1"/>
          </p:cNvSpPr>
          <p:nvPr>
            <p:ph type="pic" sz="quarter" idx="17"/>
          </p:nvPr>
        </p:nvSpPr>
        <p:spPr>
          <a:xfrm>
            <a:off x="4431792" y="1711438"/>
            <a:ext cx="3328416" cy="2560320"/>
          </a:xfrm>
        </p:spPr>
        <p:txBody>
          <a:bodyPr/>
          <a:lstStyle/>
          <a:p>
            <a:endParaRPr lang="en-US"/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18"/>
          </p:nvPr>
        </p:nvSpPr>
        <p:spPr>
          <a:xfrm>
            <a:off x="7949184" y="1711438"/>
            <a:ext cx="3328416" cy="256032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88129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rofil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838200" y="2031999"/>
            <a:ext cx="2560320" cy="3730625"/>
          </a:xfrm>
          <a:prstGeom prst="rect">
            <a:avLst/>
          </a:prstGeom>
          <a:noFill/>
        </p:spPr>
        <p:txBody>
          <a:bodyPr/>
          <a:lstStyle>
            <a:lvl1pPr marL="0" indent="0">
              <a:buNone/>
              <a:defRPr sz="1000"/>
            </a:lvl1pPr>
          </a:lstStyle>
          <a:p>
            <a:endParaRPr lang="en-US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6305450" y="2031999"/>
            <a:ext cx="2560320" cy="3730625"/>
          </a:xfrm>
          <a:prstGeom prst="rect">
            <a:avLst/>
          </a:prstGeom>
          <a:noFill/>
        </p:spPr>
        <p:txBody>
          <a:bodyPr/>
          <a:lstStyle>
            <a:lvl1pPr marL="0" indent="0">
              <a:buNone/>
              <a:defRPr sz="10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24150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111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3"/>
          </p:nvPr>
        </p:nvSpPr>
        <p:spPr>
          <a:xfrm>
            <a:off x="6591300" y="3530600"/>
            <a:ext cx="1188720" cy="1188720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Picture Placeholder 14"/>
          <p:cNvSpPr>
            <a:spLocks noGrp="1"/>
          </p:cNvSpPr>
          <p:nvPr>
            <p:ph type="pic" sz="quarter" idx="14"/>
          </p:nvPr>
        </p:nvSpPr>
        <p:spPr>
          <a:xfrm>
            <a:off x="7950200" y="3530600"/>
            <a:ext cx="1188720" cy="1188720"/>
          </a:xfrm>
        </p:spPr>
        <p:txBody>
          <a:bodyPr/>
          <a:lstStyle/>
          <a:p>
            <a:endParaRPr lang="en-US"/>
          </a:p>
        </p:txBody>
      </p:sp>
      <p:sp>
        <p:nvSpPr>
          <p:cNvPr id="17" name="Picture Placeholder 14"/>
          <p:cNvSpPr>
            <a:spLocks noGrp="1"/>
          </p:cNvSpPr>
          <p:nvPr>
            <p:ph type="pic" sz="quarter" idx="15"/>
          </p:nvPr>
        </p:nvSpPr>
        <p:spPr>
          <a:xfrm>
            <a:off x="9309100" y="3526547"/>
            <a:ext cx="1188720" cy="118872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24842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111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616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61925" y="173038"/>
            <a:ext cx="6157913" cy="6511925"/>
          </a:xfrm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8858659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/>
          <p:cNvSpPr>
            <a:spLocks noGrp="1"/>
          </p:cNvSpPr>
          <p:nvPr>
            <p:ph type="pic" sz="quarter" idx="10"/>
          </p:nvPr>
        </p:nvSpPr>
        <p:spPr>
          <a:xfrm>
            <a:off x="2238375" y="1504950"/>
            <a:ext cx="3390900" cy="1528763"/>
          </a:xfrm>
        </p:spPr>
        <p:txBody>
          <a:bodyPr/>
          <a:lstStyle/>
          <a:p>
            <a:endParaRPr lang="en-US"/>
          </a:p>
        </p:txBody>
      </p:sp>
      <p:sp>
        <p:nvSpPr>
          <p:cNvPr id="18" name="Picture Placeholder 15"/>
          <p:cNvSpPr>
            <a:spLocks noGrp="1"/>
          </p:cNvSpPr>
          <p:nvPr>
            <p:ph type="pic" sz="quarter" idx="11"/>
          </p:nvPr>
        </p:nvSpPr>
        <p:spPr>
          <a:xfrm>
            <a:off x="6496050" y="3076575"/>
            <a:ext cx="1943100" cy="1528763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40356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577850" y="1699434"/>
            <a:ext cx="3338268" cy="2171700"/>
          </a:xfrm>
        </p:spPr>
        <p:txBody>
          <a:bodyPr/>
          <a:lstStyle/>
          <a:p>
            <a:endParaRPr lang="en-US"/>
          </a:p>
        </p:txBody>
      </p:sp>
      <p:sp>
        <p:nvSpPr>
          <p:cNvPr id="18" name="Picture Placeholder 16"/>
          <p:cNvSpPr>
            <a:spLocks noGrp="1"/>
          </p:cNvSpPr>
          <p:nvPr>
            <p:ph type="pic" sz="quarter" idx="14"/>
          </p:nvPr>
        </p:nvSpPr>
        <p:spPr>
          <a:xfrm>
            <a:off x="4169744" y="1699434"/>
            <a:ext cx="3338268" cy="2171700"/>
          </a:xfrm>
        </p:spPr>
        <p:txBody>
          <a:bodyPr/>
          <a:lstStyle/>
          <a:p>
            <a:endParaRPr lang="en-US"/>
          </a:p>
        </p:txBody>
      </p:sp>
      <p:sp>
        <p:nvSpPr>
          <p:cNvPr id="19" name="Picture Placeholder 16"/>
          <p:cNvSpPr>
            <a:spLocks noGrp="1"/>
          </p:cNvSpPr>
          <p:nvPr>
            <p:ph type="pic" sz="quarter" idx="15"/>
          </p:nvPr>
        </p:nvSpPr>
        <p:spPr>
          <a:xfrm>
            <a:off x="7819263" y="1699434"/>
            <a:ext cx="3338268" cy="21717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52039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314" y="1825625"/>
            <a:ext cx="52668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6066970" y="0"/>
            <a:ext cx="6125029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72400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6616700" y="0"/>
            <a:ext cx="5575299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6146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nd with Smartph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1603389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7429501" y="1069989"/>
            <a:ext cx="2501900" cy="4213211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64230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314" y="654078"/>
            <a:ext cx="58764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314" y="1825625"/>
            <a:ext cx="52668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8199" y="0"/>
            <a:ext cx="6125029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48738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ictur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5600" y="654078"/>
            <a:ext cx="58764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71" y="0"/>
            <a:ext cx="3073329" cy="6858000"/>
          </a:xfrm>
        </p:spPr>
        <p:txBody>
          <a:bodyPr/>
          <a:lstStyle/>
          <a:p>
            <a:endParaRPr lang="en-US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3094228" y="0"/>
            <a:ext cx="3073329" cy="3419856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16"/>
          </p:nvPr>
        </p:nvSpPr>
        <p:spPr>
          <a:xfrm>
            <a:off x="3094228" y="3441700"/>
            <a:ext cx="3073329" cy="3419856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18621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t Mock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998728" y="1069988"/>
            <a:ext cx="3776472" cy="4886311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613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ptop Mock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7"/>
          <p:cNvSpPr>
            <a:spLocks noGrp="1"/>
          </p:cNvSpPr>
          <p:nvPr>
            <p:ph type="pic" sz="quarter" idx="16"/>
          </p:nvPr>
        </p:nvSpPr>
        <p:spPr>
          <a:xfrm>
            <a:off x="0" y="14322"/>
            <a:ext cx="5289258" cy="684367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1113028" y="2616201"/>
            <a:ext cx="5008372" cy="31369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66270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 Pictur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45"/>
          <p:cNvSpPr>
            <a:spLocks noGrp="1"/>
          </p:cNvSpPr>
          <p:nvPr>
            <p:ph type="pic" sz="quarter" idx="14"/>
          </p:nvPr>
        </p:nvSpPr>
        <p:spPr>
          <a:xfrm>
            <a:off x="1029335" y="1918018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7" name="Picture Placeholder 46"/>
          <p:cNvSpPr>
            <a:spLocks noGrp="1"/>
          </p:cNvSpPr>
          <p:nvPr>
            <p:ph type="pic" sz="quarter" idx="15"/>
          </p:nvPr>
        </p:nvSpPr>
        <p:spPr>
          <a:xfrm>
            <a:off x="1029335" y="3465783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1" name="Picture Placeholder 47"/>
          <p:cNvSpPr>
            <a:spLocks noGrp="1"/>
          </p:cNvSpPr>
          <p:nvPr>
            <p:ph type="pic" sz="quarter" idx="16"/>
          </p:nvPr>
        </p:nvSpPr>
        <p:spPr>
          <a:xfrm>
            <a:off x="3600291" y="1918018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2" name="Picture Placeholder 48"/>
          <p:cNvSpPr>
            <a:spLocks noGrp="1"/>
          </p:cNvSpPr>
          <p:nvPr>
            <p:ph type="pic" sz="quarter" idx="17"/>
          </p:nvPr>
        </p:nvSpPr>
        <p:spPr>
          <a:xfrm>
            <a:off x="3600291" y="3465783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3" name="Picture Placeholder 49"/>
          <p:cNvSpPr>
            <a:spLocks noGrp="1"/>
          </p:cNvSpPr>
          <p:nvPr>
            <p:ph type="pic" sz="quarter" idx="18"/>
          </p:nvPr>
        </p:nvSpPr>
        <p:spPr>
          <a:xfrm>
            <a:off x="6171248" y="1918018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4" name="Picture Placeholder 50"/>
          <p:cNvSpPr>
            <a:spLocks noGrp="1"/>
          </p:cNvSpPr>
          <p:nvPr>
            <p:ph type="pic" sz="quarter" idx="19"/>
          </p:nvPr>
        </p:nvSpPr>
        <p:spPr>
          <a:xfrm>
            <a:off x="6171248" y="3465783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5" name="Picture Placeholder 52"/>
          <p:cNvSpPr>
            <a:spLocks noGrp="1"/>
          </p:cNvSpPr>
          <p:nvPr>
            <p:ph type="pic" sz="quarter" idx="20"/>
          </p:nvPr>
        </p:nvSpPr>
        <p:spPr>
          <a:xfrm>
            <a:off x="8742204" y="1918018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6" name="Picture Placeholder 51"/>
          <p:cNvSpPr>
            <a:spLocks noGrp="1"/>
          </p:cNvSpPr>
          <p:nvPr>
            <p:ph type="pic" sz="quarter" idx="21"/>
          </p:nvPr>
        </p:nvSpPr>
        <p:spPr>
          <a:xfrm>
            <a:off x="8742204" y="3465783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65015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grpId="0" nodeType="after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7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8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4" fill="hold" grpId="0" nodeType="with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11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12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4" fill="hold" grpId="0" nodeType="with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15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16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1" fill="hold" grpId="0" nodeType="with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19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20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1" fill="hold" grpId="0" nodeType="with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23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24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4" fill="hold" grpId="0" nodeType="with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27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28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2" presetClass="entr" presetSubtype="4" fill="hold" grpId="0" nodeType="with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31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32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3" presetID="2" presetClass="entr" presetSubtype="1" fill="hold" grpId="0" nodeType="with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35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36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6" grpId="0"/>
          <p:bldP spid="7" grpId="0"/>
          <p:bldP spid="11" grpId="0"/>
          <p:bldP spid="12" grpId="0"/>
          <p:bldP spid="13" grpId="0"/>
          <p:bldP spid="14" grpId="0"/>
          <p:bldP spid="15" grpId="0"/>
          <p:bldP spid="16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0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3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4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7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8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1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2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3" presetID="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5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6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6" grpId="0"/>
          <p:bldP spid="7" grpId="0"/>
          <p:bldP spid="11" grpId="0"/>
          <p:bldP spid="12" grpId="0"/>
          <p:bldP spid="13" grpId="0"/>
          <p:bldP spid="14" grpId="0"/>
          <p:bldP spid="15" grpId="0"/>
          <p:bldP spid="16" grpId="0"/>
        </p:bldLst>
      </p:timing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19741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5% Pictur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4746171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42235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5% Picture layout dow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2743200"/>
            <a:ext cx="12192000" cy="41148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30943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109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93884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icture Placeholder 30"/>
          <p:cNvSpPr>
            <a:spLocks noGrp="1"/>
          </p:cNvSpPr>
          <p:nvPr userDrawn="1">
            <p:ph type="pic" sz="quarter" idx="10"/>
          </p:nvPr>
        </p:nvSpPr>
        <p:spPr>
          <a:xfrm>
            <a:off x="2032" y="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32" name="Picture Placeholder 30"/>
          <p:cNvSpPr>
            <a:spLocks noGrp="1"/>
          </p:cNvSpPr>
          <p:nvPr>
            <p:ph type="pic" sz="quarter" idx="11"/>
          </p:nvPr>
        </p:nvSpPr>
        <p:spPr>
          <a:xfrm>
            <a:off x="2032" y="228600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33" name="Picture Placeholder 30"/>
          <p:cNvSpPr>
            <a:spLocks noGrp="1"/>
          </p:cNvSpPr>
          <p:nvPr>
            <p:ph type="pic" sz="quarter" idx="12"/>
          </p:nvPr>
        </p:nvSpPr>
        <p:spPr>
          <a:xfrm>
            <a:off x="0" y="457200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34" name="Picture Placeholder 30"/>
          <p:cNvSpPr>
            <a:spLocks noGrp="1"/>
          </p:cNvSpPr>
          <p:nvPr>
            <p:ph type="pic" sz="quarter" idx="13"/>
          </p:nvPr>
        </p:nvSpPr>
        <p:spPr>
          <a:xfrm>
            <a:off x="2029968" y="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35" name="Picture Placeholder 30"/>
          <p:cNvSpPr>
            <a:spLocks noGrp="1"/>
          </p:cNvSpPr>
          <p:nvPr>
            <p:ph type="pic" sz="quarter" idx="14"/>
          </p:nvPr>
        </p:nvSpPr>
        <p:spPr>
          <a:xfrm>
            <a:off x="6096000" y="457200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36" name="Picture Placeholder 30"/>
          <p:cNvSpPr>
            <a:spLocks noGrp="1"/>
          </p:cNvSpPr>
          <p:nvPr>
            <p:ph type="pic" sz="quarter" idx="15"/>
          </p:nvPr>
        </p:nvSpPr>
        <p:spPr>
          <a:xfrm>
            <a:off x="2027936" y="457200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37" name="Picture Placeholder 30"/>
          <p:cNvSpPr>
            <a:spLocks noGrp="1"/>
          </p:cNvSpPr>
          <p:nvPr>
            <p:ph type="pic" sz="quarter" idx="16"/>
          </p:nvPr>
        </p:nvSpPr>
        <p:spPr>
          <a:xfrm>
            <a:off x="4066032" y="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38" name="Picture Placeholder 30"/>
          <p:cNvSpPr>
            <a:spLocks noGrp="1"/>
          </p:cNvSpPr>
          <p:nvPr>
            <p:ph type="pic" sz="quarter" idx="17"/>
          </p:nvPr>
        </p:nvSpPr>
        <p:spPr>
          <a:xfrm>
            <a:off x="6096000" y="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39" name="Picture Placeholder 30"/>
          <p:cNvSpPr>
            <a:spLocks noGrp="1"/>
          </p:cNvSpPr>
          <p:nvPr>
            <p:ph type="pic" sz="quarter" idx="18"/>
          </p:nvPr>
        </p:nvSpPr>
        <p:spPr>
          <a:xfrm>
            <a:off x="4064000" y="457200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40" name="Picture Placeholder 30"/>
          <p:cNvSpPr>
            <a:spLocks noGrp="1"/>
          </p:cNvSpPr>
          <p:nvPr>
            <p:ph type="pic" sz="quarter" idx="19"/>
          </p:nvPr>
        </p:nvSpPr>
        <p:spPr>
          <a:xfrm>
            <a:off x="10162032" y="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41" name="Picture Placeholder 30"/>
          <p:cNvSpPr>
            <a:spLocks noGrp="1"/>
          </p:cNvSpPr>
          <p:nvPr>
            <p:ph type="pic" sz="quarter" idx="20"/>
          </p:nvPr>
        </p:nvSpPr>
        <p:spPr>
          <a:xfrm>
            <a:off x="10162032" y="228600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42" name="Picture Placeholder 30"/>
          <p:cNvSpPr>
            <a:spLocks noGrp="1"/>
          </p:cNvSpPr>
          <p:nvPr>
            <p:ph type="pic" sz="quarter" idx="21"/>
          </p:nvPr>
        </p:nvSpPr>
        <p:spPr>
          <a:xfrm>
            <a:off x="10160000" y="457200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43" name="Picture Placeholder 30"/>
          <p:cNvSpPr>
            <a:spLocks noGrp="1"/>
          </p:cNvSpPr>
          <p:nvPr>
            <p:ph type="pic" sz="quarter" idx="22"/>
          </p:nvPr>
        </p:nvSpPr>
        <p:spPr>
          <a:xfrm>
            <a:off x="8123936" y="457200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44" name="Picture Placeholder 30"/>
          <p:cNvSpPr>
            <a:spLocks noGrp="1"/>
          </p:cNvSpPr>
          <p:nvPr>
            <p:ph type="pic" sz="quarter" idx="23"/>
          </p:nvPr>
        </p:nvSpPr>
        <p:spPr>
          <a:xfrm>
            <a:off x="8123936" y="0"/>
            <a:ext cx="2029968" cy="2286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921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451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609600" y="1905000"/>
            <a:ext cx="1714500" cy="1714500"/>
          </a:xfrm>
        </p:spPr>
        <p:txBody>
          <a:bodyPr/>
          <a:lstStyle/>
          <a:p>
            <a:endParaRPr lang="en-US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609600" y="4222750"/>
            <a:ext cx="1714500" cy="17145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77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8026400" y="0"/>
            <a:ext cx="4165600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565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theme" Target="../theme/theme1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99766D-A4DC-49E4-81B5-B36909371276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863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  <p:sldLayoutId id="2147483691" r:id="rId31"/>
    <p:sldLayoutId id="2147483692" r:id="rId32"/>
    <p:sldLayoutId id="2147483693" r:id="rId33"/>
    <p:sldLayoutId id="2147483694" r:id="rId34"/>
    <p:sldLayoutId id="2147483695" r:id="rId35"/>
    <p:sldLayoutId id="2147483696" r:id="rId36"/>
    <p:sldLayoutId id="2147483697" r:id="rId37"/>
    <p:sldLayoutId id="2147483698" r:id="rId38"/>
    <p:sldLayoutId id="2147483699" r:id="rId39"/>
    <p:sldLayoutId id="2147483700" r:id="rId40"/>
    <p:sldLayoutId id="2147483701" r:id="rId41"/>
    <p:sldLayoutId id="2147483702" r:id="rId4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Placeholder 3" descr="A close up of a logo&#10;&#10;Description automatically generated">
            <a:extLst>
              <a:ext uri="{FF2B5EF4-FFF2-40B4-BE49-F238E27FC236}">
                <a16:creationId xmlns:a16="http://schemas.microsoft.com/office/drawing/2014/main" id="{77CD8F55-8D33-4997-A844-86D40E5E31EF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00" b="12500"/>
          <a:stretch>
            <a:fillRect/>
          </a:stretch>
        </p:blipFill>
        <p:spPr/>
      </p:pic>
      <p:sp>
        <p:nvSpPr>
          <p:cNvPr id="44" name="Rectangle 43"/>
          <p:cNvSpPr/>
          <p:nvPr/>
        </p:nvSpPr>
        <p:spPr>
          <a:xfrm>
            <a:off x="0" y="-6288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5000"/>
                  <a:lumOff val="95000"/>
                </a:schemeClr>
              </a:gs>
              <a:gs pos="7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45" name="Title 14"/>
          <p:cNvSpPr>
            <a:spLocks noGrp="1"/>
          </p:cNvSpPr>
          <p:nvPr>
            <p:ph type="ctrTitle"/>
          </p:nvPr>
        </p:nvSpPr>
        <p:spPr>
          <a:xfrm>
            <a:off x="2925748" y="2936424"/>
            <a:ext cx="6611358" cy="1070073"/>
          </a:xfrm>
          <a:noFill/>
          <a:ln>
            <a:noFill/>
          </a:ln>
        </p:spPr>
        <p:txBody>
          <a:bodyPr anchor="ctr">
            <a:normAutofit fontScale="90000"/>
          </a:bodyPr>
          <a:lstStyle/>
          <a:p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NEWTON’s Three Laws</a:t>
            </a:r>
            <a:endParaRPr lang="en-US" b="1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2925748" y="2627453"/>
            <a:ext cx="6611358" cy="1458410"/>
          </a:xfrm>
          <a:prstGeom prst="rect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4546836" y="4193911"/>
            <a:ext cx="3098327" cy="463247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48" name="Title 14"/>
          <p:cNvSpPr txBox="1">
            <a:spLocks/>
          </p:cNvSpPr>
          <p:nvPr/>
        </p:nvSpPr>
        <p:spPr>
          <a:xfrm>
            <a:off x="4652582" y="4216220"/>
            <a:ext cx="2886833" cy="4476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D" sz="3200" b="1" dirty="0">
                <a:solidFill>
                  <a:prstClr val="white"/>
                </a:solidFill>
                <a:latin typeface="Bahnschrift SemiCondensed" panose="020B0502040204020203" pitchFamily="34" charset="0"/>
              </a:rPr>
              <a:t>FISIKA DASAR 1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ahnschrift SemiCondensed" panose="020B0502040204020203" pitchFamily="34" charset="0"/>
            </a:endParaRPr>
          </a:p>
        </p:txBody>
      </p: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1B444FDF-9795-495C-B786-D86B120CD8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597" y="348089"/>
            <a:ext cx="2096679" cy="1572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059988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5000"/>
                <a:lumOff val="95000"/>
              </a:schemeClr>
            </a:gs>
            <a:gs pos="100000">
              <a:schemeClr val="accent2">
                <a:lumMod val="45000"/>
                <a:lumOff val="55000"/>
              </a:schemeClr>
            </a:gs>
            <a:gs pos="62000">
              <a:schemeClr val="accent2">
                <a:lumMod val="30000"/>
                <a:lumOff val="70000"/>
              </a:schemeClr>
            </a:gs>
          </a:gsLst>
          <a:path path="rect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-33457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436374" y="5324832"/>
            <a:ext cx="1861088" cy="463247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11" name="Title 14"/>
          <p:cNvSpPr txBox="1">
            <a:spLocks/>
          </p:cNvSpPr>
          <p:nvPr/>
        </p:nvSpPr>
        <p:spPr>
          <a:xfrm>
            <a:off x="9436374" y="5332627"/>
            <a:ext cx="1861088" cy="4476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ind"/>
                <a:ea typeface="+mj-ea"/>
                <a:cs typeface="+mj-cs"/>
              </a:rPr>
              <a:t>Overview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j-ea"/>
              <a:cs typeface="+mj-cs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-33457" y="5556455"/>
            <a:ext cx="94680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1297462" y="5556455"/>
            <a:ext cx="13335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249311" y="5831461"/>
            <a:ext cx="2964468" cy="491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2000" b="1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ahnschrift SemiCondensed" panose="020B0502040204020203" pitchFamily="34" charset="0"/>
              </a:rPr>
              <a:t>Adopted from MIT Course</a:t>
            </a:r>
          </a:p>
        </p:txBody>
      </p:sp>
      <p:pic>
        <p:nvPicPr>
          <p:cNvPr id="3" name="Picture 2" descr="A close up of a logo&#10;&#10;Description automatically generated">
            <a:extLst>
              <a:ext uri="{FF2B5EF4-FFF2-40B4-BE49-F238E27FC236}">
                <a16:creationId xmlns:a16="http://schemas.microsoft.com/office/drawing/2014/main" id="{7440F800-EC76-449D-88BE-38E6CC71DC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07" y="5551235"/>
            <a:ext cx="1721662" cy="1291246"/>
          </a:xfrm>
          <a:prstGeom prst="rect">
            <a:avLst/>
          </a:prstGeom>
        </p:spPr>
      </p:pic>
      <p:sp>
        <p:nvSpPr>
          <p:cNvPr id="14" name="Title 4">
            <a:extLst>
              <a:ext uri="{FF2B5EF4-FFF2-40B4-BE49-F238E27FC236}">
                <a16:creationId xmlns:a16="http://schemas.microsoft.com/office/drawing/2014/main" id="{46F30AF2-F605-4F92-9E6F-373186A628F5}"/>
              </a:ext>
            </a:extLst>
          </p:cNvPr>
          <p:cNvSpPr txBox="1">
            <a:spLocks/>
          </p:cNvSpPr>
          <p:nvPr/>
        </p:nvSpPr>
        <p:spPr>
          <a:xfrm>
            <a:off x="2836262" y="1637575"/>
            <a:ext cx="2755035" cy="2522745"/>
          </a:xfrm>
          <a:prstGeom prst="rect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miter lim="800000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3600" b="1" dirty="0"/>
              <a:t>Newton’s Law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E328CD6-8628-4845-804C-169E5BD49CA0}"/>
              </a:ext>
            </a:extLst>
          </p:cNvPr>
          <p:cNvSpPr txBox="1">
            <a:spLocks/>
          </p:cNvSpPr>
          <p:nvPr/>
        </p:nvSpPr>
        <p:spPr>
          <a:xfrm>
            <a:off x="6548485" y="1650209"/>
            <a:ext cx="2755035" cy="2522745"/>
          </a:xfrm>
          <a:prstGeom prst="rect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miter lim="800000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4000" b="1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526449590"/>
      </p:ext>
    </p:extLst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94437" y="682359"/>
            <a:ext cx="3534080" cy="831822"/>
          </a:xfrm>
          <a:solidFill>
            <a:schemeClr val="accent1">
              <a:lumMod val="60000"/>
              <a:lumOff val="40000"/>
            </a:schemeClr>
          </a:solidFill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>
              <a:lnSpc>
                <a:spcPct val="110000"/>
              </a:lnSpc>
            </a:pPr>
            <a:r>
              <a:rPr lang="en-US" sz="3200" b="1" dirty="0"/>
              <a:t>Newton’s First Law</a:t>
            </a:r>
          </a:p>
        </p:txBody>
      </p:sp>
      <p:sp>
        <p:nvSpPr>
          <p:cNvPr id="10" name="Rectangle 9"/>
          <p:cNvSpPr/>
          <p:nvPr/>
        </p:nvSpPr>
        <p:spPr>
          <a:xfrm rot="10800000">
            <a:off x="397399" y="290879"/>
            <a:ext cx="1927056" cy="396000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11" name="Title 14"/>
          <p:cNvSpPr txBox="1">
            <a:spLocks/>
          </p:cNvSpPr>
          <p:nvPr/>
        </p:nvSpPr>
        <p:spPr>
          <a:xfrm>
            <a:off x="430383" y="281161"/>
            <a:ext cx="1861088" cy="4476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  <a:defRPr/>
            </a:pPr>
            <a:r>
              <a:rPr lang="en-US" sz="1600" b="1" dirty="0">
                <a:solidFill>
                  <a:prstClr val="white"/>
                </a:solidFill>
                <a:latin typeface="Hind"/>
              </a:rPr>
              <a:t>NEWTON’s Three Laws</a:t>
            </a:r>
          </a:p>
        </p:txBody>
      </p:sp>
      <p:sp>
        <p:nvSpPr>
          <p:cNvPr id="16" name="Freeform 231"/>
          <p:cNvSpPr>
            <a:spLocks noEditPoints="1"/>
          </p:cNvSpPr>
          <p:nvPr/>
        </p:nvSpPr>
        <p:spPr bwMode="auto">
          <a:xfrm>
            <a:off x="8622456" y="4360928"/>
            <a:ext cx="463704" cy="558902"/>
          </a:xfrm>
          <a:custGeom>
            <a:avLst/>
            <a:gdLst>
              <a:gd name="T0" fmla="*/ 20 w 64"/>
              <a:gd name="T1" fmla="*/ 40 h 74"/>
              <a:gd name="T2" fmla="*/ 20 w 64"/>
              <a:gd name="T3" fmla="*/ 34 h 74"/>
              <a:gd name="T4" fmla="*/ 44 w 64"/>
              <a:gd name="T5" fmla="*/ 17 h 74"/>
              <a:gd name="T6" fmla="*/ 19 w 64"/>
              <a:gd name="T7" fmla="*/ 33 h 74"/>
              <a:gd name="T8" fmla="*/ 48 w 64"/>
              <a:gd name="T9" fmla="*/ 19 h 74"/>
              <a:gd name="T10" fmla="*/ 19 w 64"/>
              <a:gd name="T11" fmla="*/ 25 h 74"/>
              <a:gd name="T12" fmla="*/ 33 w 64"/>
              <a:gd name="T13" fmla="*/ 17 h 74"/>
              <a:gd name="T14" fmla="*/ 16 w 64"/>
              <a:gd name="T15" fmla="*/ 23 h 74"/>
              <a:gd name="T16" fmla="*/ 38 w 64"/>
              <a:gd name="T17" fmla="*/ 72 h 74"/>
              <a:gd name="T18" fmla="*/ 31 w 64"/>
              <a:gd name="T19" fmla="*/ 74 h 74"/>
              <a:gd name="T20" fmla="*/ 23 w 64"/>
              <a:gd name="T21" fmla="*/ 68 h 74"/>
              <a:gd name="T22" fmla="*/ 26 w 64"/>
              <a:gd name="T23" fmla="*/ 55 h 74"/>
              <a:gd name="T24" fmla="*/ 19 w 64"/>
              <a:gd name="T25" fmla="*/ 48 h 74"/>
              <a:gd name="T26" fmla="*/ 44 w 64"/>
              <a:gd name="T27" fmla="*/ 33 h 74"/>
              <a:gd name="T28" fmla="*/ 28 w 64"/>
              <a:gd name="T29" fmla="*/ 45 h 74"/>
              <a:gd name="T30" fmla="*/ 33 w 64"/>
              <a:gd name="T31" fmla="*/ 55 h 74"/>
              <a:gd name="T32" fmla="*/ 44 w 64"/>
              <a:gd name="T33" fmla="*/ 43 h 74"/>
              <a:gd name="T34" fmla="*/ 38 w 64"/>
              <a:gd name="T35" fmla="*/ 55 h 74"/>
              <a:gd name="T36" fmla="*/ 38 w 64"/>
              <a:gd name="T37" fmla="*/ 57 h 74"/>
              <a:gd name="T38" fmla="*/ 37 w 64"/>
              <a:gd name="T39" fmla="*/ 57 h 74"/>
              <a:gd name="T40" fmla="*/ 31 w 64"/>
              <a:gd name="T41" fmla="*/ 57 h 74"/>
              <a:gd name="T42" fmla="*/ 25 w 64"/>
              <a:gd name="T43" fmla="*/ 59 h 74"/>
              <a:gd name="T44" fmla="*/ 28 w 64"/>
              <a:gd name="T45" fmla="*/ 70 h 74"/>
              <a:gd name="T46" fmla="*/ 40 w 64"/>
              <a:gd name="T47" fmla="*/ 68 h 74"/>
              <a:gd name="T48" fmla="*/ 46 w 64"/>
              <a:gd name="T49" fmla="*/ 5 h 74"/>
              <a:gd name="T50" fmla="*/ 44 w 64"/>
              <a:gd name="T51" fmla="*/ 13 h 74"/>
              <a:gd name="T52" fmla="*/ 48 w 64"/>
              <a:gd name="T53" fmla="*/ 4 h 74"/>
              <a:gd name="T54" fmla="*/ 16 w 64"/>
              <a:gd name="T55" fmla="*/ 58 h 74"/>
              <a:gd name="T56" fmla="*/ 18 w 64"/>
              <a:gd name="T57" fmla="*/ 59 h 74"/>
              <a:gd name="T58" fmla="*/ 53 w 64"/>
              <a:gd name="T59" fmla="*/ 21 h 74"/>
              <a:gd name="T60" fmla="*/ 60 w 64"/>
              <a:gd name="T61" fmla="*/ 16 h 74"/>
              <a:gd name="T62" fmla="*/ 52 w 64"/>
              <a:gd name="T63" fmla="*/ 21 h 74"/>
              <a:gd name="T64" fmla="*/ 5 w 64"/>
              <a:gd name="T65" fmla="*/ 46 h 74"/>
              <a:gd name="T66" fmla="*/ 7 w 64"/>
              <a:gd name="T67" fmla="*/ 48 h 74"/>
              <a:gd name="T68" fmla="*/ 11 w 64"/>
              <a:gd name="T69" fmla="*/ 43 h 74"/>
              <a:gd name="T70" fmla="*/ 55 w 64"/>
              <a:gd name="T71" fmla="*/ 32 h 74"/>
              <a:gd name="T72" fmla="*/ 64 w 64"/>
              <a:gd name="T73" fmla="*/ 32 h 74"/>
              <a:gd name="T74" fmla="*/ 8 w 64"/>
              <a:gd name="T75" fmla="*/ 30 h 74"/>
              <a:gd name="T76" fmla="*/ 2 w 64"/>
              <a:gd name="T77" fmla="*/ 33 h 74"/>
              <a:gd name="T78" fmla="*/ 59 w 64"/>
              <a:gd name="T79" fmla="*/ 46 h 74"/>
              <a:gd name="T80" fmla="*/ 52 w 64"/>
              <a:gd name="T81" fmla="*/ 45 h 74"/>
              <a:gd name="T82" fmla="*/ 60 w 64"/>
              <a:gd name="T83" fmla="*/ 48 h 74"/>
              <a:gd name="T84" fmla="*/ 7 w 64"/>
              <a:gd name="T85" fmla="*/ 15 h 74"/>
              <a:gd name="T86" fmla="*/ 11 w 64"/>
              <a:gd name="T87" fmla="*/ 21 h 74"/>
              <a:gd name="T88" fmla="*/ 12 w 64"/>
              <a:gd name="T89" fmla="*/ 19 h 74"/>
              <a:gd name="T90" fmla="*/ 43 w 64"/>
              <a:gd name="T91" fmla="*/ 53 h 74"/>
              <a:gd name="T92" fmla="*/ 48 w 64"/>
              <a:gd name="T93" fmla="*/ 60 h 74"/>
              <a:gd name="T94" fmla="*/ 19 w 64"/>
              <a:gd name="T95" fmla="*/ 12 h 74"/>
              <a:gd name="T96" fmla="*/ 22 w 64"/>
              <a:gd name="T97" fmla="*/ 10 h 74"/>
              <a:gd name="T98" fmla="*/ 16 w 64"/>
              <a:gd name="T99" fmla="*/ 6 h 74"/>
              <a:gd name="T100" fmla="*/ 34 w 64"/>
              <a:gd name="T101" fmla="*/ 8 h 74"/>
              <a:gd name="T102" fmla="*/ 31 w 64"/>
              <a:gd name="T103" fmla="*/ 1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64" h="74">
                <a:moveTo>
                  <a:pt x="48" y="27"/>
                </a:moveTo>
                <a:cubicBezTo>
                  <a:pt x="48" y="29"/>
                  <a:pt x="47" y="31"/>
                  <a:pt x="45" y="31"/>
                </a:cubicBezTo>
                <a:cubicBezTo>
                  <a:pt x="20" y="40"/>
                  <a:pt x="20" y="40"/>
                  <a:pt x="20" y="40"/>
                </a:cubicBezTo>
                <a:cubicBezTo>
                  <a:pt x="20" y="40"/>
                  <a:pt x="19" y="41"/>
                  <a:pt x="19" y="41"/>
                </a:cubicBezTo>
                <a:cubicBezTo>
                  <a:pt x="17" y="41"/>
                  <a:pt x="16" y="40"/>
                  <a:pt x="16" y="38"/>
                </a:cubicBezTo>
                <a:cubicBezTo>
                  <a:pt x="16" y="37"/>
                  <a:pt x="18" y="35"/>
                  <a:pt x="20" y="34"/>
                </a:cubicBezTo>
                <a:cubicBezTo>
                  <a:pt x="44" y="25"/>
                  <a:pt x="44" y="25"/>
                  <a:pt x="44" y="25"/>
                </a:cubicBezTo>
                <a:cubicBezTo>
                  <a:pt x="46" y="24"/>
                  <a:pt x="48" y="25"/>
                  <a:pt x="48" y="27"/>
                </a:cubicBezTo>
                <a:close/>
                <a:moveTo>
                  <a:pt x="44" y="17"/>
                </a:moveTo>
                <a:cubicBezTo>
                  <a:pt x="20" y="26"/>
                  <a:pt x="20" y="26"/>
                  <a:pt x="20" y="26"/>
                </a:cubicBezTo>
                <a:cubicBezTo>
                  <a:pt x="18" y="27"/>
                  <a:pt x="16" y="29"/>
                  <a:pt x="16" y="31"/>
                </a:cubicBezTo>
                <a:cubicBezTo>
                  <a:pt x="16" y="32"/>
                  <a:pt x="17" y="33"/>
                  <a:pt x="19" y="33"/>
                </a:cubicBezTo>
                <a:cubicBezTo>
                  <a:pt x="19" y="33"/>
                  <a:pt x="20" y="33"/>
                  <a:pt x="20" y="33"/>
                </a:cubicBezTo>
                <a:cubicBezTo>
                  <a:pt x="45" y="24"/>
                  <a:pt x="45" y="24"/>
                  <a:pt x="45" y="24"/>
                </a:cubicBezTo>
                <a:cubicBezTo>
                  <a:pt x="47" y="23"/>
                  <a:pt x="48" y="21"/>
                  <a:pt x="48" y="19"/>
                </a:cubicBezTo>
                <a:cubicBezTo>
                  <a:pt x="48" y="18"/>
                  <a:pt x="46" y="17"/>
                  <a:pt x="44" y="17"/>
                </a:cubicBezTo>
                <a:close/>
                <a:moveTo>
                  <a:pt x="16" y="23"/>
                </a:moveTo>
                <a:cubicBezTo>
                  <a:pt x="16" y="24"/>
                  <a:pt x="17" y="25"/>
                  <a:pt x="19" y="25"/>
                </a:cubicBezTo>
                <a:cubicBezTo>
                  <a:pt x="19" y="25"/>
                  <a:pt x="20" y="25"/>
                  <a:pt x="20" y="25"/>
                </a:cubicBezTo>
                <a:cubicBezTo>
                  <a:pt x="30" y="21"/>
                  <a:pt x="30" y="21"/>
                  <a:pt x="30" y="21"/>
                </a:cubicBezTo>
                <a:cubicBezTo>
                  <a:pt x="32" y="21"/>
                  <a:pt x="33" y="19"/>
                  <a:pt x="33" y="17"/>
                </a:cubicBezTo>
                <a:cubicBezTo>
                  <a:pt x="33" y="15"/>
                  <a:pt x="31" y="14"/>
                  <a:pt x="29" y="15"/>
                </a:cubicBezTo>
                <a:cubicBezTo>
                  <a:pt x="20" y="19"/>
                  <a:pt x="20" y="19"/>
                  <a:pt x="20" y="19"/>
                </a:cubicBezTo>
                <a:cubicBezTo>
                  <a:pt x="18" y="19"/>
                  <a:pt x="16" y="21"/>
                  <a:pt x="16" y="23"/>
                </a:cubicBezTo>
                <a:close/>
                <a:moveTo>
                  <a:pt x="42" y="59"/>
                </a:moveTo>
                <a:cubicBezTo>
                  <a:pt x="42" y="68"/>
                  <a:pt x="42" y="68"/>
                  <a:pt x="42" y="68"/>
                </a:cubicBezTo>
                <a:cubicBezTo>
                  <a:pt x="42" y="70"/>
                  <a:pt x="40" y="72"/>
                  <a:pt x="38" y="72"/>
                </a:cubicBezTo>
                <a:cubicBezTo>
                  <a:pt x="37" y="72"/>
                  <a:pt x="37" y="72"/>
                  <a:pt x="37" y="72"/>
                </a:cubicBezTo>
                <a:cubicBezTo>
                  <a:pt x="36" y="73"/>
                  <a:pt x="35" y="74"/>
                  <a:pt x="34" y="74"/>
                </a:cubicBezTo>
                <a:cubicBezTo>
                  <a:pt x="31" y="74"/>
                  <a:pt x="31" y="74"/>
                  <a:pt x="31" y="74"/>
                </a:cubicBezTo>
                <a:cubicBezTo>
                  <a:pt x="29" y="74"/>
                  <a:pt x="28" y="73"/>
                  <a:pt x="27" y="72"/>
                </a:cubicBezTo>
                <a:cubicBezTo>
                  <a:pt x="27" y="72"/>
                  <a:pt x="27" y="72"/>
                  <a:pt x="27" y="72"/>
                </a:cubicBezTo>
                <a:cubicBezTo>
                  <a:pt x="25" y="72"/>
                  <a:pt x="23" y="70"/>
                  <a:pt x="23" y="68"/>
                </a:cubicBezTo>
                <a:cubicBezTo>
                  <a:pt x="23" y="59"/>
                  <a:pt x="23" y="59"/>
                  <a:pt x="23" y="59"/>
                </a:cubicBezTo>
                <a:cubicBezTo>
                  <a:pt x="23" y="57"/>
                  <a:pt x="24" y="56"/>
                  <a:pt x="26" y="55"/>
                </a:cubicBezTo>
                <a:cubicBezTo>
                  <a:pt x="26" y="55"/>
                  <a:pt x="26" y="55"/>
                  <a:pt x="26" y="55"/>
                </a:cubicBezTo>
                <a:cubicBezTo>
                  <a:pt x="26" y="51"/>
                  <a:pt x="23" y="49"/>
                  <a:pt x="22" y="47"/>
                </a:cubicBezTo>
                <a:cubicBezTo>
                  <a:pt x="20" y="48"/>
                  <a:pt x="20" y="48"/>
                  <a:pt x="20" y="48"/>
                </a:cubicBezTo>
                <a:cubicBezTo>
                  <a:pt x="20" y="48"/>
                  <a:pt x="19" y="48"/>
                  <a:pt x="19" y="48"/>
                </a:cubicBezTo>
                <a:cubicBezTo>
                  <a:pt x="17" y="48"/>
                  <a:pt x="16" y="47"/>
                  <a:pt x="16" y="46"/>
                </a:cubicBezTo>
                <a:cubicBezTo>
                  <a:pt x="16" y="44"/>
                  <a:pt x="18" y="43"/>
                  <a:pt x="20" y="42"/>
                </a:cubicBezTo>
                <a:cubicBezTo>
                  <a:pt x="44" y="33"/>
                  <a:pt x="44" y="33"/>
                  <a:pt x="44" y="33"/>
                </a:cubicBezTo>
                <a:cubicBezTo>
                  <a:pt x="46" y="32"/>
                  <a:pt x="48" y="33"/>
                  <a:pt x="48" y="35"/>
                </a:cubicBezTo>
                <a:cubicBezTo>
                  <a:pt x="48" y="36"/>
                  <a:pt x="47" y="38"/>
                  <a:pt x="45" y="39"/>
                </a:cubicBezTo>
                <a:cubicBezTo>
                  <a:pt x="28" y="45"/>
                  <a:pt x="28" y="45"/>
                  <a:pt x="28" y="45"/>
                </a:cubicBezTo>
                <a:cubicBezTo>
                  <a:pt x="30" y="47"/>
                  <a:pt x="32" y="51"/>
                  <a:pt x="32" y="55"/>
                </a:cubicBezTo>
                <a:cubicBezTo>
                  <a:pt x="32" y="55"/>
                  <a:pt x="32" y="55"/>
                  <a:pt x="32" y="55"/>
                </a:cubicBezTo>
                <a:cubicBezTo>
                  <a:pt x="33" y="55"/>
                  <a:pt x="33" y="55"/>
                  <a:pt x="33" y="55"/>
                </a:cubicBezTo>
                <a:cubicBezTo>
                  <a:pt x="33" y="55"/>
                  <a:pt x="33" y="55"/>
                  <a:pt x="33" y="55"/>
                </a:cubicBezTo>
                <a:cubicBezTo>
                  <a:pt x="33" y="47"/>
                  <a:pt x="40" y="42"/>
                  <a:pt x="41" y="42"/>
                </a:cubicBezTo>
                <a:cubicBezTo>
                  <a:pt x="42" y="41"/>
                  <a:pt x="44" y="42"/>
                  <a:pt x="44" y="43"/>
                </a:cubicBezTo>
                <a:cubicBezTo>
                  <a:pt x="45" y="44"/>
                  <a:pt x="45" y="46"/>
                  <a:pt x="43" y="47"/>
                </a:cubicBezTo>
                <a:cubicBezTo>
                  <a:pt x="43" y="47"/>
                  <a:pt x="38" y="50"/>
                  <a:pt x="38" y="55"/>
                </a:cubicBezTo>
                <a:cubicBezTo>
                  <a:pt x="38" y="55"/>
                  <a:pt x="38" y="55"/>
                  <a:pt x="38" y="55"/>
                </a:cubicBezTo>
                <a:cubicBezTo>
                  <a:pt x="40" y="56"/>
                  <a:pt x="42" y="57"/>
                  <a:pt x="42" y="59"/>
                </a:cubicBezTo>
                <a:close/>
                <a:moveTo>
                  <a:pt x="40" y="59"/>
                </a:moveTo>
                <a:cubicBezTo>
                  <a:pt x="40" y="58"/>
                  <a:pt x="39" y="57"/>
                  <a:pt x="38" y="57"/>
                </a:cubicBezTo>
                <a:cubicBezTo>
                  <a:pt x="38" y="57"/>
                  <a:pt x="38" y="57"/>
                  <a:pt x="38" y="57"/>
                </a:cubicBezTo>
                <a:cubicBezTo>
                  <a:pt x="37" y="57"/>
                  <a:pt x="37" y="57"/>
                  <a:pt x="37" y="57"/>
                </a:cubicBezTo>
                <a:cubicBezTo>
                  <a:pt x="37" y="57"/>
                  <a:pt x="37" y="57"/>
                  <a:pt x="37" y="57"/>
                </a:cubicBezTo>
                <a:cubicBezTo>
                  <a:pt x="37" y="57"/>
                  <a:pt x="37" y="57"/>
                  <a:pt x="37" y="57"/>
                </a:cubicBezTo>
                <a:cubicBezTo>
                  <a:pt x="34" y="57"/>
                  <a:pt x="34" y="57"/>
                  <a:pt x="34" y="57"/>
                </a:cubicBezTo>
                <a:cubicBezTo>
                  <a:pt x="31" y="57"/>
                  <a:pt x="31" y="57"/>
                  <a:pt x="31" y="57"/>
                </a:cubicBezTo>
                <a:cubicBezTo>
                  <a:pt x="27" y="57"/>
                  <a:pt x="27" y="57"/>
                  <a:pt x="27" y="57"/>
                </a:cubicBezTo>
                <a:cubicBezTo>
                  <a:pt x="27" y="57"/>
                  <a:pt x="27" y="57"/>
                  <a:pt x="27" y="57"/>
                </a:cubicBezTo>
                <a:cubicBezTo>
                  <a:pt x="26" y="57"/>
                  <a:pt x="25" y="58"/>
                  <a:pt x="25" y="59"/>
                </a:cubicBezTo>
                <a:cubicBezTo>
                  <a:pt x="25" y="68"/>
                  <a:pt x="25" y="68"/>
                  <a:pt x="25" y="68"/>
                </a:cubicBezTo>
                <a:cubicBezTo>
                  <a:pt x="25" y="69"/>
                  <a:pt x="26" y="70"/>
                  <a:pt x="27" y="70"/>
                </a:cubicBezTo>
                <a:cubicBezTo>
                  <a:pt x="28" y="70"/>
                  <a:pt x="28" y="70"/>
                  <a:pt x="28" y="70"/>
                </a:cubicBezTo>
                <a:cubicBezTo>
                  <a:pt x="37" y="70"/>
                  <a:pt x="37" y="70"/>
                  <a:pt x="37" y="70"/>
                </a:cubicBezTo>
                <a:cubicBezTo>
                  <a:pt x="38" y="70"/>
                  <a:pt x="38" y="70"/>
                  <a:pt x="38" y="70"/>
                </a:cubicBezTo>
                <a:cubicBezTo>
                  <a:pt x="39" y="70"/>
                  <a:pt x="40" y="69"/>
                  <a:pt x="40" y="68"/>
                </a:cubicBezTo>
                <a:lnTo>
                  <a:pt x="40" y="59"/>
                </a:lnTo>
                <a:close/>
                <a:moveTo>
                  <a:pt x="48" y="4"/>
                </a:moveTo>
                <a:cubicBezTo>
                  <a:pt x="48" y="4"/>
                  <a:pt x="47" y="4"/>
                  <a:pt x="46" y="5"/>
                </a:cubicBezTo>
                <a:cubicBezTo>
                  <a:pt x="43" y="10"/>
                  <a:pt x="43" y="10"/>
                  <a:pt x="43" y="10"/>
                </a:cubicBezTo>
                <a:cubicBezTo>
                  <a:pt x="43" y="11"/>
                  <a:pt x="43" y="12"/>
                  <a:pt x="44" y="12"/>
                </a:cubicBezTo>
                <a:cubicBezTo>
                  <a:pt x="44" y="12"/>
                  <a:pt x="44" y="13"/>
                  <a:pt x="44" y="13"/>
                </a:cubicBezTo>
                <a:cubicBezTo>
                  <a:pt x="45" y="13"/>
                  <a:pt x="45" y="12"/>
                  <a:pt x="46" y="12"/>
                </a:cubicBezTo>
                <a:cubicBezTo>
                  <a:pt x="49" y="6"/>
                  <a:pt x="49" y="6"/>
                  <a:pt x="49" y="6"/>
                </a:cubicBezTo>
                <a:cubicBezTo>
                  <a:pt x="49" y="5"/>
                  <a:pt x="49" y="5"/>
                  <a:pt x="48" y="4"/>
                </a:cubicBezTo>
                <a:close/>
                <a:moveTo>
                  <a:pt x="21" y="51"/>
                </a:moveTo>
                <a:cubicBezTo>
                  <a:pt x="20" y="51"/>
                  <a:pt x="19" y="51"/>
                  <a:pt x="19" y="52"/>
                </a:cubicBezTo>
                <a:cubicBezTo>
                  <a:pt x="16" y="58"/>
                  <a:pt x="16" y="58"/>
                  <a:pt x="16" y="58"/>
                </a:cubicBezTo>
                <a:cubicBezTo>
                  <a:pt x="15" y="58"/>
                  <a:pt x="16" y="59"/>
                  <a:pt x="16" y="60"/>
                </a:cubicBezTo>
                <a:cubicBezTo>
                  <a:pt x="17" y="60"/>
                  <a:pt x="17" y="60"/>
                  <a:pt x="17" y="60"/>
                </a:cubicBezTo>
                <a:cubicBezTo>
                  <a:pt x="18" y="60"/>
                  <a:pt x="18" y="60"/>
                  <a:pt x="18" y="59"/>
                </a:cubicBezTo>
                <a:cubicBezTo>
                  <a:pt x="22" y="53"/>
                  <a:pt x="22" y="53"/>
                  <a:pt x="22" y="53"/>
                </a:cubicBezTo>
                <a:cubicBezTo>
                  <a:pt x="22" y="53"/>
                  <a:pt x="22" y="52"/>
                  <a:pt x="21" y="51"/>
                </a:cubicBezTo>
                <a:close/>
                <a:moveTo>
                  <a:pt x="53" y="21"/>
                </a:moveTo>
                <a:cubicBezTo>
                  <a:pt x="53" y="21"/>
                  <a:pt x="54" y="21"/>
                  <a:pt x="54" y="21"/>
                </a:cubicBezTo>
                <a:cubicBezTo>
                  <a:pt x="59" y="18"/>
                  <a:pt x="59" y="18"/>
                  <a:pt x="59" y="18"/>
                </a:cubicBezTo>
                <a:cubicBezTo>
                  <a:pt x="60" y="18"/>
                  <a:pt x="60" y="17"/>
                  <a:pt x="60" y="16"/>
                </a:cubicBezTo>
                <a:cubicBezTo>
                  <a:pt x="60" y="15"/>
                  <a:pt x="59" y="15"/>
                  <a:pt x="58" y="15"/>
                </a:cubicBezTo>
                <a:cubicBezTo>
                  <a:pt x="52" y="19"/>
                  <a:pt x="52" y="19"/>
                  <a:pt x="52" y="19"/>
                </a:cubicBezTo>
                <a:cubicBezTo>
                  <a:pt x="52" y="19"/>
                  <a:pt x="51" y="20"/>
                  <a:pt x="52" y="21"/>
                </a:cubicBezTo>
                <a:cubicBezTo>
                  <a:pt x="52" y="21"/>
                  <a:pt x="53" y="21"/>
                  <a:pt x="53" y="21"/>
                </a:cubicBezTo>
                <a:close/>
                <a:moveTo>
                  <a:pt x="11" y="43"/>
                </a:moveTo>
                <a:cubicBezTo>
                  <a:pt x="5" y="46"/>
                  <a:pt x="5" y="46"/>
                  <a:pt x="5" y="46"/>
                </a:cubicBezTo>
                <a:cubicBezTo>
                  <a:pt x="4" y="46"/>
                  <a:pt x="4" y="47"/>
                  <a:pt x="5" y="48"/>
                </a:cubicBezTo>
                <a:cubicBezTo>
                  <a:pt x="5" y="48"/>
                  <a:pt x="5" y="49"/>
                  <a:pt x="6" y="49"/>
                </a:cubicBezTo>
                <a:cubicBezTo>
                  <a:pt x="6" y="49"/>
                  <a:pt x="6" y="49"/>
                  <a:pt x="7" y="48"/>
                </a:cubicBezTo>
                <a:cubicBezTo>
                  <a:pt x="12" y="45"/>
                  <a:pt x="12" y="45"/>
                  <a:pt x="12" y="45"/>
                </a:cubicBezTo>
                <a:cubicBezTo>
                  <a:pt x="13" y="45"/>
                  <a:pt x="13" y="44"/>
                  <a:pt x="13" y="43"/>
                </a:cubicBezTo>
                <a:cubicBezTo>
                  <a:pt x="12" y="42"/>
                  <a:pt x="11" y="42"/>
                  <a:pt x="11" y="43"/>
                </a:cubicBezTo>
                <a:close/>
                <a:moveTo>
                  <a:pt x="63" y="30"/>
                </a:moveTo>
                <a:cubicBezTo>
                  <a:pt x="56" y="30"/>
                  <a:pt x="56" y="30"/>
                  <a:pt x="56" y="30"/>
                </a:cubicBezTo>
                <a:cubicBezTo>
                  <a:pt x="56" y="30"/>
                  <a:pt x="55" y="31"/>
                  <a:pt x="55" y="32"/>
                </a:cubicBezTo>
                <a:cubicBezTo>
                  <a:pt x="55" y="33"/>
                  <a:pt x="56" y="33"/>
                  <a:pt x="56" y="33"/>
                </a:cubicBezTo>
                <a:cubicBezTo>
                  <a:pt x="63" y="33"/>
                  <a:pt x="63" y="33"/>
                  <a:pt x="63" y="33"/>
                </a:cubicBezTo>
                <a:cubicBezTo>
                  <a:pt x="64" y="33"/>
                  <a:pt x="64" y="33"/>
                  <a:pt x="64" y="32"/>
                </a:cubicBezTo>
                <a:cubicBezTo>
                  <a:pt x="64" y="31"/>
                  <a:pt x="64" y="30"/>
                  <a:pt x="63" y="30"/>
                </a:cubicBezTo>
                <a:close/>
                <a:moveTo>
                  <a:pt x="10" y="32"/>
                </a:moveTo>
                <a:cubicBezTo>
                  <a:pt x="10" y="31"/>
                  <a:pt x="9" y="30"/>
                  <a:pt x="8" y="30"/>
                </a:cubicBezTo>
                <a:cubicBezTo>
                  <a:pt x="2" y="30"/>
                  <a:pt x="2" y="30"/>
                  <a:pt x="2" y="30"/>
                </a:cubicBezTo>
                <a:cubicBezTo>
                  <a:pt x="1" y="30"/>
                  <a:pt x="0" y="31"/>
                  <a:pt x="0" y="32"/>
                </a:cubicBezTo>
                <a:cubicBezTo>
                  <a:pt x="0" y="33"/>
                  <a:pt x="1" y="33"/>
                  <a:pt x="2" y="33"/>
                </a:cubicBezTo>
                <a:cubicBezTo>
                  <a:pt x="8" y="33"/>
                  <a:pt x="8" y="33"/>
                  <a:pt x="8" y="33"/>
                </a:cubicBezTo>
                <a:cubicBezTo>
                  <a:pt x="9" y="33"/>
                  <a:pt x="10" y="33"/>
                  <a:pt x="10" y="32"/>
                </a:cubicBezTo>
                <a:close/>
                <a:moveTo>
                  <a:pt x="59" y="46"/>
                </a:moveTo>
                <a:cubicBezTo>
                  <a:pt x="54" y="43"/>
                  <a:pt x="54" y="43"/>
                  <a:pt x="54" y="43"/>
                </a:cubicBezTo>
                <a:cubicBezTo>
                  <a:pt x="53" y="42"/>
                  <a:pt x="52" y="42"/>
                  <a:pt x="52" y="43"/>
                </a:cubicBezTo>
                <a:cubicBezTo>
                  <a:pt x="51" y="44"/>
                  <a:pt x="52" y="45"/>
                  <a:pt x="52" y="45"/>
                </a:cubicBezTo>
                <a:cubicBezTo>
                  <a:pt x="58" y="48"/>
                  <a:pt x="58" y="48"/>
                  <a:pt x="58" y="48"/>
                </a:cubicBezTo>
                <a:cubicBezTo>
                  <a:pt x="58" y="49"/>
                  <a:pt x="58" y="49"/>
                  <a:pt x="59" y="49"/>
                </a:cubicBezTo>
                <a:cubicBezTo>
                  <a:pt x="59" y="49"/>
                  <a:pt x="60" y="48"/>
                  <a:pt x="60" y="48"/>
                </a:cubicBezTo>
                <a:cubicBezTo>
                  <a:pt x="60" y="47"/>
                  <a:pt x="60" y="46"/>
                  <a:pt x="59" y="46"/>
                </a:cubicBezTo>
                <a:close/>
                <a:moveTo>
                  <a:pt x="12" y="19"/>
                </a:moveTo>
                <a:cubicBezTo>
                  <a:pt x="7" y="15"/>
                  <a:pt x="7" y="15"/>
                  <a:pt x="7" y="15"/>
                </a:cubicBezTo>
                <a:cubicBezTo>
                  <a:pt x="6" y="15"/>
                  <a:pt x="5" y="15"/>
                  <a:pt x="5" y="16"/>
                </a:cubicBezTo>
                <a:cubicBezTo>
                  <a:pt x="4" y="17"/>
                  <a:pt x="4" y="18"/>
                  <a:pt x="5" y="18"/>
                </a:cubicBezTo>
                <a:cubicBezTo>
                  <a:pt x="11" y="21"/>
                  <a:pt x="11" y="21"/>
                  <a:pt x="11" y="21"/>
                </a:cubicBezTo>
                <a:cubicBezTo>
                  <a:pt x="11" y="21"/>
                  <a:pt x="11" y="21"/>
                  <a:pt x="11" y="21"/>
                </a:cubicBezTo>
                <a:cubicBezTo>
                  <a:pt x="12" y="21"/>
                  <a:pt x="12" y="21"/>
                  <a:pt x="13" y="21"/>
                </a:cubicBezTo>
                <a:cubicBezTo>
                  <a:pt x="13" y="20"/>
                  <a:pt x="13" y="19"/>
                  <a:pt x="12" y="19"/>
                </a:cubicBezTo>
                <a:close/>
                <a:moveTo>
                  <a:pt x="46" y="52"/>
                </a:moveTo>
                <a:cubicBezTo>
                  <a:pt x="45" y="51"/>
                  <a:pt x="44" y="51"/>
                  <a:pt x="44" y="51"/>
                </a:cubicBezTo>
                <a:cubicBezTo>
                  <a:pt x="43" y="52"/>
                  <a:pt x="43" y="53"/>
                  <a:pt x="43" y="53"/>
                </a:cubicBezTo>
                <a:cubicBezTo>
                  <a:pt x="46" y="59"/>
                  <a:pt x="46" y="59"/>
                  <a:pt x="46" y="59"/>
                </a:cubicBezTo>
                <a:cubicBezTo>
                  <a:pt x="47" y="60"/>
                  <a:pt x="47" y="60"/>
                  <a:pt x="48" y="60"/>
                </a:cubicBezTo>
                <a:cubicBezTo>
                  <a:pt x="48" y="60"/>
                  <a:pt x="48" y="60"/>
                  <a:pt x="48" y="60"/>
                </a:cubicBezTo>
                <a:cubicBezTo>
                  <a:pt x="49" y="59"/>
                  <a:pt x="49" y="58"/>
                  <a:pt x="49" y="58"/>
                </a:cubicBezTo>
                <a:lnTo>
                  <a:pt x="46" y="52"/>
                </a:lnTo>
                <a:close/>
                <a:moveTo>
                  <a:pt x="19" y="12"/>
                </a:moveTo>
                <a:cubicBezTo>
                  <a:pt x="19" y="12"/>
                  <a:pt x="20" y="13"/>
                  <a:pt x="20" y="13"/>
                </a:cubicBezTo>
                <a:cubicBezTo>
                  <a:pt x="21" y="13"/>
                  <a:pt x="21" y="12"/>
                  <a:pt x="21" y="12"/>
                </a:cubicBezTo>
                <a:cubicBezTo>
                  <a:pt x="22" y="12"/>
                  <a:pt x="22" y="11"/>
                  <a:pt x="22" y="10"/>
                </a:cubicBezTo>
                <a:cubicBezTo>
                  <a:pt x="18" y="5"/>
                  <a:pt x="18" y="5"/>
                  <a:pt x="18" y="5"/>
                </a:cubicBezTo>
                <a:cubicBezTo>
                  <a:pt x="18" y="4"/>
                  <a:pt x="17" y="4"/>
                  <a:pt x="16" y="4"/>
                </a:cubicBezTo>
                <a:cubicBezTo>
                  <a:pt x="16" y="5"/>
                  <a:pt x="15" y="5"/>
                  <a:pt x="16" y="6"/>
                </a:cubicBezTo>
                <a:lnTo>
                  <a:pt x="19" y="12"/>
                </a:lnTo>
                <a:close/>
                <a:moveTo>
                  <a:pt x="32" y="9"/>
                </a:moveTo>
                <a:cubicBezTo>
                  <a:pt x="33" y="9"/>
                  <a:pt x="34" y="9"/>
                  <a:pt x="34" y="8"/>
                </a:cubicBezTo>
                <a:cubicBezTo>
                  <a:pt x="34" y="1"/>
                  <a:pt x="34" y="1"/>
                  <a:pt x="34" y="1"/>
                </a:cubicBezTo>
                <a:cubicBezTo>
                  <a:pt x="34" y="1"/>
                  <a:pt x="33" y="0"/>
                  <a:pt x="32" y="0"/>
                </a:cubicBezTo>
                <a:cubicBezTo>
                  <a:pt x="31" y="0"/>
                  <a:pt x="31" y="1"/>
                  <a:pt x="31" y="1"/>
                </a:cubicBezTo>
                <a:cubicBezTo>
                  <a:pt x="31" y="8"/>
                  <a:pt x="31" y="8"/>
                  <a:pt x="31" y="8"/>
                </a:cubicBezTo>
                <a:cubicBezTo>
                  <a:pt x="31" y="9"/>
                  <a:pt x="31" y="9"/>
                  <a:pt x="32" y="9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F3F3F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0848" y="1684183"/>
            <a:ext cx="37576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1600" b="1" u="sng" dirty="0">
                <a:solidFill>
                  <a:schemeClr val="accent1">
                    <a:lumMod val="50000"/>
                  </a:schemeClr>
                </a:solidFill>
              </a:rPr>
              <a:t>Objects move at constant velocity (and remain at rest if they start at rest) if they are acted on  by no net external force.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9197293" y="4330144"/>
            <a:ext cx="2258290" cy="8194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d-ID" sz="105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ind"/>
                <a:ea typeface="+mn-ea"/>
                <a:cs typeface="+mn-cs"/>
              </a:rPr>
              <a:t>Bring your business to the next Level with Powerfull presentation material for all business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EB24CB3-857A-4429-8A3D-E2E2D0725396}"/>
              </a:ext>
            </a:extLst>
          </p:cNvPr>
          <p:cNvSpPr txBox="1"/>
          <p:nvPr/>
        </p:nvSpPr>
        <p:spPr>
          <a:xfrm>
            <a:off x="820872" y="6242661"/>
            <a:ext cx="1972922" cy="371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1400" b="1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ahnschrift SemiCondensed" panose="020B0502040204020203" pitchFamily="34" charset="0"/>
              </a:rPr>
              <a:t>Adopted from MIT Course</a:t>
            </a:r>
          </a:p>
        </p:txBody>
      </p:sp>
      <p:pic>
        <p:nvPicPr>
          <p:cNvPr id="31" name="Picture 30" descr="A close up of a logo&#10;&#10;Description automatically generated">
            <a:extLst>
              <a:ext uri="{FF2B5EF4-FFF2-40B4-BE49-F238E27FC236}">
                <a16:creationId xmlns:a16="http://schemas.microsoft.com/office/drawing/2014/main" id="{0837DCDE-F18D-4594-A705-D01B76E5B88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8757" y="5858076"/>
            <a:ext cx="1228153" cy="921114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C06D412-9503-419C-8555-9BD6FBA1D7A9}"/>
              </a:ext>
            </a:extLst>
          </p:cNvPr>
          <p:cNvCxnSpPr>
            <a:cxnSpLocks/>
          </p:cNvCxnSpPr>
          <p:nvPr/>
        </p:nvCxnSpPr>
        <p:spPr>
          <a:xfrm>
            <a:off x="3893789" y="-1283983"/>
            <a:ext cx="0" cy="8678559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3" name="Title 4">
            <a:extLst>
              <a:ext uri="{FF2B5EF4-FFF2-40B4-BE49-F238E27FC236}">
                <a16:creationId xmlns:a16="http://schemas.microsoft.com/office/drawing/2014/main" id="{047ABD67-15E6-4AD2-94CD-0745539C0018}"/>
              </a:ext>
            </a:extLst>
          </p:cNvPr>
          <p:cNvSpPr txBox="1">
            <a:spLocks/>
          </p:cNvSpPr>
          <p:nvPr/>
        </p:nvSpPr>
        <p:spPr>
          <a:xfrm>
            <a:off x="3998880" y="89078"/>
            <a:ext cx="3568408" cy="83182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accent2">
                <a:lumMod val="50000"/>
              </a:schemeClr>
            </a:solidFill>
            <a:prstDash val="solid"/>
            <a:miter lim="800000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b="1" dirty="0"/>
              <a:t>Newton’s Second Law</a:t>
            </a:r>
            <a:endParaRPr lang="en-US" sz="2800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1A76665-A5AA-48CC-B317-F416B452F079}"/>
              </a:ext>
            </a:extLst>
          </p:cNvPr>
          <p:cNvSpPr txBox="1"/>
          <p:nvPr/>
        </p:nvSpPr>
        <p:spPr>
          <a:xfrm>
            <a:off x="261963" y="2742224"/>
            <a:ext cx="3618658" cy="25032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2575" marR="222709" indent="-222250" algn="just">
              <a:spcBef>
                <a:spcPts val="668"/>
              </a:spcBef>
              <a:buFont typeface="Wingdings" panose="05000000000000000000" pitchFamily="2" charset="2"/>
              <a:buChar char="Ø"/>
            </a:pPr>
            <a:r>
              <a:rPr lang="en-US" sz="1400" spc="16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Constant velocity means both magnitude and direction</a:t>
            </a:r>
            <a:endParaRPr lang="en-US" sz="1400" dirty="0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2575" marR="455587" indent="-222250" algn="just">
              <a:spcBef>
                <a:spcPts val="645"/>
              </a:spcBef>
              <a:buFont typeface="Wingdings" panose="05000000000000000000" pitchFamily="2" charset="2"/>
              <a:buChar char="Ø"/>
            </a:pPr>
            <a:r>
              <a:rPr lang="en-US" sz="1400" spc="14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net force doesn’t mean no force at all, just that whatever forces are present add up to zero</a:t>
            </a:r>
            <a:endParaRPr lang="en-US" sz="1400" dirty="0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2575" marR="256151" indent="-222250" algn="just">
              <a:spcBef>
                <a:spcPts val="652"/>
              </a:spcBef>
              <a:buFont typeface="Wingdings" panose="05000000000000000000" pitchFamily="2" charset="2"/>
              <a:buChar char="Ø"/>
            </a:pPr>
            <a:r>
              <a:rPr lang="en-US" sz="1400" spc="15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Only forces between objects, not internal forces count</a:t>
            </a:r>
            <a:endParaRPr lang="en-US" sz="1400" dirty="0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2575" marR="186189" indent="-222250" algn="just">
              <a:spcBef>
                <a:spcPts val="651"/>
              </a:spcBef>
              <a:buFont typeface="Wingdings" panose="05000000000000000000" pitchFamily="2" charset="2"/>
              <a:buChar char="Ø"/>
            </a:pPr>
            <a:r>
              <a:rPr lang="en-US" sz="1400" spc="14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works both ways, if v is constant, then </a:t>
            </a:r>
            <a:r>
              <a:rPr lang="en-US" sz="1400" spc="25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Σ</a:t>
            </a:r>
            <a:r>
              <a:rPr lang="en-US" sz="1400" spc="14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 must be zero and if </a:t>
            </a:r>
            <a:r>
              <a:rPr lang="en-US" sz="1400" spc="25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Σ</a:t>
            </a:r>
            <a:r>
              <a:rPr lang="en-US" sz="1400" spc="14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F=0, then </a:t>
            </a:r>
            <a:r>
              <a:rPr lang="en-US" sz="1400" strike="sngStrike" spc="14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n-US" sz="1400" spc="14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must be constant.</a:t>
            </a:r>
            <a:endParaRPr lang="en-US" sz="1400" dirty="0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1EE463F-B6D4-4D01-A8DF-11DF99B9BC56}"/>
              </a:ext>
            </a:extLst>
          </p:cNvPr>
          <p:cNvSpPr txBox="1"/>
          <p:nvPr/>
        </p:nvSpPr>
        <p:spPr>
          <a:xfrm>
            <a:off x="3828518" y="1726588"/>
            <a:ext cx="3738770" cy="8013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5825"/>
              </a:lnSpc>
              <a:spcBef>
                <a:spcPts val="686"/>
              </a:spcBef>
              <a:defRPr/>
            </a:pPr>
            <a:r>
              <a:rPr lang="en-US" sz="1600" b="1" u="sng" dirty="0">
                <a:solidFill>
                  <a:srgbClr val="00B0F0"/>
                </a:solidFill>
              </a:rPr>
              <a:t>Everything else we will do in 8.01L is an example or a consequence of this equation.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1711952-A2DA-4D1E-84E2-D68B59D29CC3}"/>
              </a:ext>
            </a:extLst>
          </p:cNvPr>
          <p:cNvSpPr txBox="1"/>
          <p:nvPr/>
        </p:nvSpPr>
        <p:spPr>
          <a:xfrm>
            <a:off x="3906958" y="2579768"/>
            <a:ext cx="4028897" cy="15645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2575" marR="222709" indent="-222250" algn="just">
              <a:spcBef>
                <a:spcPts val="668"/>
              </a:spcBef>
              <a:buFont typeface="Wingdings" panose="05000000000000000000" pitchFamily="2" charset="2"/>
              <a:buChar char="Ø"/>
            </a:pPr>
            <a:r>
              <a:rPr lang="en-US" sz="1400" spc="16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Force add as Vectors</a:t>
            </a:r>
          </a:p>
          <a:p>
            <a:pPr marL="282575" marR="222709" indent="-222250" algn="just">
              <a:spcBef>
                <a:spcPts val="668"/>
              </a:spcBef>
              <a:buFont typeface="Wingdings" panose="05000000000000000000" pitchFamily="2" charset="2"/>
              <a:buChar char="Ø"/>
            </a:pPr>
            <a:r>
              <a:rPr lang="en-US" sz="1400" spc="16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total force points in the direction of the acceleration</a:t>
            </a:r>
          </a:p>
          <a:p>
            <a:pPr marL="282575" marR="222709" indent="-222250" algn="just">
              <a:spcBef>
                <a:spcPts val="668"/>
              </a:spcBef>
              <a:buFont typeface="Wingdings" panose="05000000000000000000" pitchFamily="2" charset="2"/>
              <a:buChar char="Ø"/>
            </a:pPr>
            <a:r>
              <a:rPr lang="en-US" sz="1400" spc="16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force and acceleration are related by </a:t>
            </a:r>
            <a:r>
              <a:rPr lang="en-US" sz="1400" b="1" i="1" spc="16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1400" spc="16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 property of the object itself. Basically, how much “stuff” is there.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607C2BF9-BB5E-48BE-92E2-8C35BDE490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35777" y="1086148"/>
            <a:ext cx="1802406" cy="670165"/>
          </a:xfrm>
          <a:prstGeom prst="rect">
            <a:avLst/>
          </a:prstGeom>
        </p:spPr>
      </p:pic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23A5C7DA-1BB0-40E2-9322-753AFBF3ADA0}"/>
              </a:ext>
            </a:extLst>
          </p:cNvPr>
          <p:cNvCxnSpPr>
            <a:cxnSpLocks/>
          </p:cNvCxnSpPr>
          <p:nvPr/>
        </p:nvCxnSpPr>
        <p:spPr>
          <a:xfrm>
            <a:off x="7792806" y="-1283984"/>
            <a:ext cx="0" cy="8678559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0" name="Title 4">
            <a:extLst>
              <a:ext uri="{FF2B5EF4-FFF2-40B4-BE49-F238E27FC236}">
                <a16:creationId xmlns:a16="http://schemas.microsoft.com/office/drawing/2014/main" id="{3D09347D-CF39-4654-9900-461A0925FB49}"/>
              </a:ext>
            </a:extLst>
          </p:cNvPr>
          <p:cNvSpPr txBox="1">
            <a:spLocks/>
          </p:cNvSpPr>
          <p:nvPr/>
        </p:nvSpPr>
        <p:spPr>
          <a:xfrm>
            <a:off x="8040945" y="682359"/>
            <a:ext cx="3776276" cy="83182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8575" cap="flat" cmpd="sng" algn="ctr">
            <a:solidFill>
              <a:schemeClr val="accent4">
                <a:lumMod val="50000"/>
              </a:schemeClr>
            </a:solidFill>
            <a:prstDash val="solid"/>
            <a:miter lim="800000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b="1" dirty="0"/>
              <a:t>Newton’s Third Law</a:t>
            </a:r>
            <a:endParaRPr lang="en-US" sz="28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BBBE442-B9B0-4C8B-8FF3-4EEF7AEC5848}"/>
              </a:ext>
            </a:extLst>
          </p:cNvPr>
          <p:cNvSpPr txBox="1"/>
          <p:nvPr/>
        </p:nvSpPr>
        <p:spPr>
          <a:xfrm>
            <a:off x="8059698" y="1548221"/>
            <a:ext cx="3738770" cy="13638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95825"/>
              </a:lnSpc>
              <a:spcBef>
                <a:spcPts val="686"/>
              </a:spcBef>
              <a:buFont typeface="Arial" panose="020B0604020202020204" pitchFamily="34" charset="0"/>
              <a:buChar char="•"/>
              <a:defRPr/>
            </a:pPr>
            <a:r>
              <a:rPr lang="en-US" sz="1600" b="1" u="sng" dirty="0">
                <a:solidFill>
                  <a:schemeClr val="accent4">
                    <a:lumMod val="50000"/>
                  </a:schemeClr>
                </a:solidFill>
              </a:rPr>
              <a:t>The most confusing of them all!</a:t>
            </a:r>
          </a:p>
          <a:p>
            <a:pPr marL="285750" indent="-285750">
              <a:lnSpc>
                <a:spcPct val="95825"/>
              </a:lnSpc>
              <a:spcBef>
                <a:spcPts val="686"/>
              </a:spcBef>
              <a:buFont typeface="Arial" panose="020B0604020202020204" pitchFamily="34" charset="0"/>
              <a:buChar char="•"/>
              <a:defRPr/>
            </a:pPr>
            <a:r>
              <a:rPr lang="en-US" sz="1600" b="1" u="sng" dirty="0">
                <a:solidFill>
                  <a:schemeClr val="accent4">
                    <a:lumMod val="50000"/>
                  </a:schemeClr>
                </a:solidFill>
              </a:rPr>
              <a:t>Force </a:t>
            </a:r>
            <a:r>
              <a:rPr lang="en-US" sz="1600" b="1" u="sng" dirty="0">
                <a:solidFill>
                  <a:srgbClr val="FF0000"/>
                </a:solidFill>
              </a:rPr>
              <a:t>due to </a:t>
            </a:r>
            <a:r>
              <a:rPr lang="en-US" sz="1600" b="1" u="sng" dirty="0">
                <a:solidFill>
                  <a:schemeClr val="accent4">
                    <a:lumMod val="50000"/>
                  </a:schemeClr>
                </a:solidFill>
              </a:rPr>
              <a:t>object </a:t>
            </a:r>
            <a:r>
              <a:rPr lang="en-US" sz="1600" b="1" u="sng" dirty="0">
                <a:solidFill>
                  <a:srgbClr val="FF0000"/>
                </a:solidFill>
              </a:rPr>
              <a:t>A</a:t>
            </a:r>
            <a:r>
              <a:rPr lang="en-US" sz="1600" b="1" u="sng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1600" b="1" u="sng" dirty="0"/>
              <a:t>on</a:t>
            </a:r>
            <a:r>
              <a:rPr lang="en-US" sz="1600" b="1" u="sng" dirty="0">
                <a:solidFill>
                  <a:schemeClr val="accent4">
                    <a:lumMod val="50000"/>
                  </a:schemeClr>
                </a:solidFill>
              </a:rPr>
              <a:t> object </a:t>
            </a:r>
            <a:r>
              <a:rPr lang="en-US" sz="1600" b="1" u="sng" dirty="0"/>
              <a:t>B</a:t>
            </a:r>
            <a:r>
              <a:rPr lang="en-US" sz="1600" b="1" u="sng" dirty="0">
                <a:solidFill>
                  <a:schemeClr val="accent4">
                    <a:lumMod val="50000"/>
                  </a:schemeClr>
                </a:solidFill>
              </a:rPr>
              <a:t> is always exactly equal in magnitude and always exactly opposite in direction to the force </a:t>
            </a:r>
            <a:r>
              <a:rPr lang="en-US" sz="1600" b="1" u="sng" dirty="0"/>
              <a:t>due</a:t>
            </a:r>
            <a:r>
              <a:rPr lang="en-US" sz="1600" b="1" u="sng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1600" b="1" u="sng" dirty="0"/>
              <a:t>to</a:t>
            </a:r>
            <a:r>
              <a:rPr lang="en-US" sz="1600" b="1" u="sng" dirty="0">
                <a:solidFill>
                  <a:schemeClr val="accent4">
                    <a:lumMod val="50000"/>
                  </a:schemeClr>
                </a:solidFill>
              </a:rPr>
              <a:t> object </a:t>
            </a:r>
            <a:r>
              <a:rPr lang="en-US" sz="1600" b="1" u="sng" dirty="0"/>
              <a:t>B</a:t>
            </a:r>
            <a:r>
              <a:rPr lang="en-US" sz="1600" b="1" u="sng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1600" b="1" u="sng" dirty="0">
                <a:solidFill>
                  <a:srgbClr val="FF0000"/>
                </a:solidFill>
              </a:rPr>
              <a:t>on</a:t>
            </a:r>
            <a:r>
              <a:rPr lang="en-US" sz="1600" b="1" u="sng" dirty="0">
                <a:solidFill>
                  <a:schemeClr val="accent4">
                    <a:lumMod val="50000"/>
                  </a:schemeClr>
                </a:solidFill>
              </a:rPr>
              <a:t> object </a:t>
            </a:r>
            <a:r>
              <a:rPr lang="en-US" sz="1600" b="1" u="sng" dirty="0">
                <a:solidFill>
                  <a:srgbClr val="FF0000"/>
                </a:solidFill>
              </a:rPr>
              <a:t>A</a:t>
            </a:r>
            <a:r>
              <a:rPr lang="en-US" sz="1600" b="1" u="sng" dirty="0">
                <a:solidFill>
                  <a:schemeClr val="accent4">
                    <a:lumMod val="50000"/>
                  </a:schemeClr>
                </a:solidFill>
              </a:rPr>
              <a:t>.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8063377-5C26-48EF-BD79-6F9C4852171B}"/>
              </a:ext>
            </a:extLst>
          </p:cNvPr>
          <p:cNvSpPr txBox="1"/>
          <p:nvPr/>
        </p:nvSpPr>
        <p:spPr>
          <a:xfrm>
            <a:off x="8292374" y="3209711"/>
            <a:ext cx="3738770" cy="30598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2575" marR="222709" indent="-222250" algn="just">
              <a:spcBef>
                <a:spcPts val="668"/>
              </a:spcBef>
              <a:buFont typeface="Wingdings" panose="05000000000000000000" pitchFamily="2" charset="2"/>
              <a:buChar char="Ø"/>
            </a:pPr>
            <a:r>
              <a:rPr lang="en-US" sz="1400" spc="10" dirty="0">
                <a:solidFill>
                  <a:srgbClr val="000000"/>
                </a:solidFill>
                <a:latin typeface="Arial"/>
                <a:cs typeface="Arial"/>
              </a:rPr>
              <a:t>The two forces are called an “action-reaction”  pair</a:t>
            </a:r>
            <a:endParaRPr lang="en-US" sz="14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282575" marR="222709" indent="-222250" algn="just">
              <a:spcBef>
                <a:spcPts val="668"/>
              </a:spcBef>
              <a:buFont typeface="Wingdings" panose="05000000000000000000" pitchFamily="2" charset="2"/>
              <a:buChar char="Ø"/>
            </a:pPr>
            <a:r>
              <a:rPr lang="en-US" sz="1400" spc="14" dirty="0">
                <a:solidFill>
                  <a:srgbClr val="000000"/>
                </a:solidFill>
                <a:latin typeface="Arial"/>
                <a:cs typeface="Arial"/>
              </a:rPr>
              <a:t>The two forces are equal and opposite in direction but do </a:t>
            </a:r>
            <a:r>
              <a:rPr lang="en-US" sz="1400" spc="15" dirty="0">
                <a:solidFill>
                  <a:srgbClr val="000000"/>
                </a:solidFill>
                <a:latin typeface="Arial"/>
                <a:cs typeface="Arial"/>
              </a:rPr>
              <a:t>not “add to zero and go away” in solving problems </a:t>
            </a:r>
            <a:r>
              <a:rPr lang="en-US" sz="1400" spc="14" dirty="0">
                <a:solidFill>
                  <a:srgbClr val="000000"/>
                </a:solidFill>
                <a:latin typeface="Arial"/>
                <a:cs typeface="Arial"/>
              </a:rPr>
              <a:t>because they act of different objects</a:t>
            </a:r>
            <a:endParaRPr lang="en-US" sz="14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752907" marR="195302" indent="-285750" algn="just">
              <a:spcBef>
                <a:spcPts val="309"/>
              </a:spcBef>
              <a:buFont typeface="Wingdings" panose="05000000000000000000" pitchFamily="2" charset="2"/>
              <a:buChar char="§"/>
            </a:pPr>
            <a:r>
              <a:rPr lang="en-US" sz="1400" spc="14" dirty="0">
                <a:solidFill>
                  <a:srgbClr val="000000"/>
                </a:solidFill>
                <a:latin typeface="Arial"/>
                <a:cs typeface="Arial"/>
              </a:rPr>
              <a:t>It only makes sense to add forces on a single object</a:t>
            </a:r>
            <a:endParaRPr lang="en-US" sz="14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747713" marR="322223" indent="-285750" algn="just">
              <a:spcBef>
                <a:spcPts val="309"/>
              </a:spcBef>
              <a:buFont typeface="Wingdings" panose="05000000000000000000" pitchFamily="2" charset="2"/>
              <a:buChar char="§"/>
            </a:pPr>
            <a:r>
              <a:rPr lang="en-US" sz="1400" spc="13" dirty="0">
                <a:solidFill>
                  <a:srgbClr val="000000"/>
                </a:solidFill>
                <a:latin typeface="Arial"/>
                <a:cs typeface="Arial"/>
              </a:rPr>
              <a:t>If you consider A+B as a single object, then </a:t>
            </a:r>
            <a:r>
              <a:rPr lang="en-US" sz="1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spc="16" dirty="0">
                <a:solidFill>
                  <a:srgbClr val="000000"/>
                </a:solidFill>
                <a:latin typeface="Arial"/>
                <a:cs typeface="Arial"/>
              </a:rPr>
              <a:t>these forces become “internal” and do drop out</a:t>
            </a:r>
            <a:endParaRPr lang="en-US" sz="14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6EC4D351-065F-4845-A3FF-6EC3D96FB316}"/>
              </a:ext>
            </a:extLst>
          </p:cNvPr>
          <p:cNvSpPr/>
          <p:nvPr/>
        </p:nvSpPr>
        <p:spPr>
          <a:xfrm>
            <a:off x="4300719" y="4244378"/>
            <a:ext cx="3098327" cy="463247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lvl="0" indent="0" algn="ctr" fontAlgn="auto"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b="1" dirty="0">
                <a:solidFill>
                  <a:prstClr val="white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Units of Force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3F4089F3-5738-4292-A69A-20F213FA4B14}"/>
              </a:ext>
            </a:extLst>
          </p:cNvPr>
          <p:cNvSpPr txBox="1"/>
          <p:nvPr/>
        </p:nvSpPr>
        <p:spPr>
          <a:xfrm>
            <a:off x="3944271" y="4876141"/>
            <a:ext cx="240342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i="1" dirty="0"/>
              <a:t>Acceleration is</a:t>
            </a:r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CAE98F81-1DCD-4390-B611-22C874CE7B7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14586" y="4766884"/>
            <a:ext cx="482234" cy="729232"/>
          </a:xfrm>
          <a:prstGeom prst="rect">
            <a:avLst/>
          </a:prstGeom>
          <a:ln w="28575">
            <a:solidFill>
              <a:srgbClr val="00B0F0"/>
            </a:solidFill>
          </a:ln>
        </p:spPr>
      </p:pic>
      <p:sp>
        <p:nvSpPr>
          <p:cNvPr id="49" name="TextBox 48">
            <a:extLst>
              <a:ext uri="{FF2B5EF4-FFF2-40B4-BE49-F238E27FC236}">
                <a16:creationId xmlns:a16="http://schemas.microsoft.com/office/drawing/2014/main" id="{6C0607D7-82A6-4C6E-86DE-D058CAADC3D3}"/>
              </a:ext>
            </a:extLst>
          </p:cNvPr>
          <p:cNvSpPr txBox="1"/>
          <p:nvPr/>
        </p:nvSpPr>
        <p:spPr>
          <a:xfrm>
            <a:off x="3936275" y="5739294"/>
            <a:ext cx="215171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i="1" dirty="0"/>
              <a:t>Force is</a:t>
            </a:r>
          </a:p>
        </p:txBody>
      </p:sp>
      <p:pic>
        <p:nvPicPr>
          <p:cNvPr id="50" name="Picture 49">
            <a:extLst>
              <a:ext uri="{FF2B5EF4-FFF2-40B4-BE49-F238E27FC236}">
                <a16:creationId xmlns:a16="http://schemas.microsoft.com/office/drawing/2014/main" id="{979F370B-5208-47F8-A467-5414904A420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76781" y="5698779"/>
            <a:ext cx="1798191" cy="1004360"/>
          </a:xfrm>
          <a:prstGeom prst="rect">
            <a:avLst/>
          </a:prstGeom>
          <a:ln w="28575"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34022550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8" grpId="0"/>
      <p:bldP spid="23" grpId="0" animBg="1"/>
      <p:bldP spid="25" grpId="0"/>
      <p:bldP spid="13" grpId="0"/>
      <p:bldP spid="15" grpId="0"/>
      <p:bldP spid="20" grpId="0" animBg="1"/>
      <p:bldP spid="21" grpId="0"/>
      <p:bldP spid="28" grpId="0"/>
      <p:bldP spid="42" grpId="0" animBg="1"/>
      <p:bldP spid="44" grpId="0"/>
      <p:bldP spid="4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-5154" y="11575"/>
            <a:ext cx="12192000" cy="6858000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-33457" y="5556455"/>
            <a:ext cx="12225457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 descr="A close up of a logo&#10;&#10;Description automatically generated">
            <a:extLst>
              <a:ext uri="{FF2B5EF4-FFF2-40B4-BE49-F238E27FC236}">
                <a16:creationId xmlns:a16="http://schemas.microsoft.com/office/drawing/2014/main" id="{7440F800-EC76-449D-88BE-38E6CC71DC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07" y="5551235"/>
            <a:ext cx="1721662" cy="1291246"/>
          </a:xfrm>
          <a:prstGeom prst="rect">
            <a:avLst/>
          </a:prstGeom>
        </p:spPr>
      </p:pic>
      <p:sp>
        <p:nvSpPr>
          <p:cNvPr id="52" name="Rectangle 51"/>
          <p:cNvSpPr/>
          <p:nvPr/>
        </p:nvSpPr>
        <p:spPr>
          <a:xfrm>
            <a:off x="133065" y="175879"/>
            <a:ext cx="4300912" cy="523220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7030A0"/>
                </a:solidFill>
              </a:rPr>
              <a:t>Example 1: </a:t>
            </a:r>
            <a:r>
              <a:rPr lang="en-US" sz="2800" b="1" dirty="0" err="1">
                <a:solidFill>
                  <a:srgbClr val="7030A0"/>
                </a:solidFill>
              </a:rPr>
              <a:t>HK.Newton</a:t>
            </a:r>
            <a:r>
              <a:rPr lang="en-US" sz="2800" b="1" dirty="0">
                <a:solidFill>
                  <a:srgbClr val="7030A0"/>
                </a:solidFill>
              </a:rPr>
              <a:t> I </a:t>
            </a:r>
            <a:endParaRPr lang="en-US" sz="2800" dirty="0">
              <a:solidFill>
                <a:srgbClr val="7030A0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FA2A6DA-00BA-4B67-A0DC-ACEE7CF85106}"/>
              </a:ext>
            </a:extLst>
          </p:cNvPr>
          <p:cNvPicPr/>
          <p:nvPr/>
        </p:nvPicPr>
        <p:blipFill rotWithShape="1">
          <a:blip r:embed="rId3"/>
          <a:srcRect l="29872" t="37151" r="35128" b="22735"/>
          <a:stretch/>
        </p:blipFill>
        <p:spPr bwMode="auto">
          <a:xfrm>
            <a:off x="133065" y="871545"/>
            <a:ext cx="11908681" cy="467968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0" name="Right Arrow 9"/>
          <p:cNvSpPr/>
          <p:nvPr/>
        </p:nvSpPr>
        <p:spPr>
          <a:xfrm>
            <a:off x="133064" y="3724133"/>
            <a:ext cx="2957865" cy="125999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/>
              <a:t>1. Menggambar d</a:t>
            </a:r>
            <a:r>
              <a:rPr lang="en-US" dirty="0" err="1"/>
              <a:t>iagram</a:t>
            </a:r>
            <a:r>
              <a:rPr lang="en-US" dirty="0"/>
              <a:t> </a:t>
            </a:r>
            <a:r>
              <a:rPr lang="en-US" dirty="0" err="1"/>
              <a:t>benda</a:t>
            </a:r>
            <a:r>
              <a:rPr lang="en-US" dirty="0"/>
              <a:t> </a:t>
            </a:r>
            <a:r>
              <a:rPr lang="en-US" dirty="0" err="1"/>
              <a:t>bebas</a:t>
            </a:r>
            <a:endParaRPr lang="en-US" dirty="0"/>
          </a:p>
        </p:txBody>
      </p:sp>
      <p:sp>
        <p:nvSpPr>
          <p:cNvPr id="11" name="Right Arrow 10"/>
          <p:cNvSpPr/>
          <p:nvPr/>
        </p:nvSpPr>
        <p:spPr>
          <a:xfrm flipH="1">
            <a:off x="7974346" y="3031083"/>
            <a:ext cx="3414531" cy="5127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/>
              <a:t>2. Terapkan hukum Newton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6690708"/>
      </p:ext>
    </p:extLst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-5154" y="11575"/>
            <a:ext cx="12192000" cy="6858000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-33457" y="5556455"/>
            <a:ext cx="12225457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 descr="A close up of a logo&#10;&#10;Description automatically generated">
            <a:extLst>
              <a:ext uri="{FF2B5EF4-FFF2-40B4-BE49-F238E27FC236}">
                <a16:creationId xmlns:a16="http://schemas.microsoft.com/office/drawing/2014/main" id="{7440F800-EC76-449D-88BE-38E6CC71DC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07" y="5551235"/>
            <a:ext cx="1721662" cy="1291246"/>
          </a:xfrm>
          <a:prstGeom prst="rect">
            <a:avLst/>
          </a:prstGeom>
        </p:spPr>
      </p:pic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2EE751E4-1E09-4268-9E0C-5224F6B7C0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D3B8C0D-9C85-4A11-8E57-A0195FA2EB9B}"/>
              </a:ext>
            </a:extLst>
          </p:cNvPr>
          <p:cNvSpPr/>
          <p:nvPr/>
        </p:nvSpPr>
        <p:spPr>
          <a:xfrm>
            <a:off x="42912" y="21331"/>
            <a:ext cx="5063926" cy="523220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7030A0"/>
                </a:solidFill>
              </a:rPr>
              <a:t>Example 2: </a:t>
            </a:r>
            <a:r>
              <a:rPr lang="en-US" sz="2800" b="1" dirty="0" err="1">
                <a:solidFill>
                  <a:srgbClr val="7030A0"/>
                </a:solidFill>
              </a:rPr>
              <a:t>Hk</a:t>
            </a:r>
            <a:r>
              <a:rPr lang="en-US" sz="2800" b="1" dirty="0">
                <a:solidFill>
                  <a:srgbClr val="7030A0"/>
                </a:solidFill>
              </a:rPr>
              <a:t>. Newton II </a:t>
            </a:r>
            <a:endParaRPr lang="en-US" sz="2800" dirty="0">
              <a:solidFill>
                <a:srgbClr val="7030A0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31FA291-1325-4B23-BAB1-9ED0EFE6D55F}"/>
              </a:ext>
            </a:extLst>
          </p:cNvPr>
          <p:cNvPicPr/>
          <p:nvPr/>
        </p:nvPicPr>
        <p:blipFill rotWithShape="1">
          <a:blip r:embed="rId3"/>
          <a:srcRect l="30000" t="21424" r="35128" b="35271"/>
          <a:stretch/>
        </p:blipFill>
        <p:spPr bwMode="auto">
          <a:xfrm>
            <a:off x="17154" y="544551"/>
            <a:ext cx="12143934" cy="500668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2" name="Right Arrow 11"/>
          <p:cNvSpPr/>
          <p:nvPr/>
        </p:nvSpPr>
        <p:spPr>
          <a:xfrm flipH="1">
            <a:off x="2204609" y="3979574"/>
            <a:ext cx="2225724" cy="38632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200" dirty="0"/>
              <a:t>2. Terapkan hukum Newton </a:t>
            </a:r>
            <a:endParaRPr lang="en-US" sz="1200" dirty="0"/>
          </a:p>
        </p:txBody>
      </p:sp>
      <p:sp>
        <p:nvSpPr>
          <p:cNvPr id="13" name="Right Arrow 12"/>
          <p:cNvSpPr/>
          <p:nvPr/>
        </p:nvSpPr>
        <p:spPr>
          <a:xfrm>
            <a:off x="4226659" y="480115"/>
            <a:ext cx="2689361" cy="90154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400" dirty="0"/>
              <a:t>1. Menggambar diagram benda bebas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404242143"/>
      </p:ext>
    </p:extLst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-33457" y="0"/>
            <a:ext cx="12192000" cy="6858000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-33457" y="5556455"/>
            <a:ext cx="121920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 descr="A close up of a logo&#10;&#10;Description automatically generated">
            <a:extLst>
              <a:ext uri="{FF2B5EF4-FFF2-40B4-BE49-F238E27FC236}">
                <a16:creationId xmlns:a16="http://schemas.microsoft.com/office/drawing/2014/main" id="{7440F800-EC76-449D-88BE-38E6CC71DC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07" y="5551235"/>
            <a:ext cx="1721662" cy="129124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3707" y="130629"/>
            <a:ext cx="62894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Example 3</a:t>
            </a:r>
            <a:r>
              <a:rPr lang="id-ID" sz="3600" dirty="0">
                <a:solidFill>
                  <a:srgbClr val="FF0000"/>
                </a:solidFill>
              </a:rPr>
              <a:t>:</a:t>
            </a:r>
            <a:r>
              <a:rPr lang="en-US" sz="3600" dirty="0">
                <a:solidFill>
                  <a:srgbClr val="FF0000"/>
                </a:solidFill>
              </a:rPr>
              <a:t> HK Newton III </a:t>
            </a:r>
            <a:endParaRPr lang="id-ID" sz="3600" dirty="0">
              <a:solidFill>
                <a:srgbClr val="FF0000"/>
              </a:solidFill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0" y="776960"/>
            <a:ext cx="121920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/>
          <p:cNvPicPr/>
          <p:nvPr/>
        </p:nvPicPr>
        <p:blipFill rotWithShape="1">
          <a:blip r:embed="rId3"/>
          <a:srcRect l="30769" t="26605" r="30541" b="29305"/>
          <a:stretch/>
        </p:blipFill>
        <p:spPr bwMode="auto">
          <a:xfrm>
            <a:off x="140043" y="892604"/>
            <a:ext cx="10610335" cy="477427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202493139"/>
      </p:ext>
    </p:extLst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5000"/>
                <a:lumOff val="95000"/>
              </a:schemeClr>
            </a:gs>
            <a:gs pos="100000">
              <a:schemeClr val="accent2">
                <a:lumMod val="45000"/>
                <a:lumOff val="55000"/>
              </a:schemeClr>
            </a:gs>
            <a:gs pos="62000">
              <a:schemeClr val="accent2">
                <a:lumMod val="30000"/>
                <a:lumOff val="70000"/>
              </a:schemeClr>
            </a:gs>
          </a:gsLst>
          <a:path path="rect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-33457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11" name="Title 14"/>
          <p:cNvSpPr txBox="1">
            <a:spLocks/>
          </p:cNvSpPr>
          <p:nvPr/>
        </p:nvSpPr>
        <p:spPr>
          <a:xfrm>
            <a:off x="9436374" y="5332627"/>
            <a:ext cx="1861088" cy="4476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j-ea"/>
              <a:cs typeface="+mj-cs"/>
            </a:endParaRPr>
          </a:p>
        </p:txBody>
      </p:sp>
      <p:cxnSp>
        <p:nvCxnSpPr>
          <p:cNvPr id="6" name="Straight Connector 5"/>
          <p:cNvCxnSpPr>
            <a:cxnSpLocks/>
          </p:cNvCxnSpPr>
          <p:nvPr/>
        </p:nvCxnSpPr>
        <p:spPr>
          <a:xfrm>
            <a:off x="-178735" y="813539"/>
            <a:ext cx="634141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216061" y="5798752"/>
            <a:ext cx="2964468" cy="491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2000" b="1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ahnschrift SemiCondensed" panose="020B0502040204020203" pitchFamily="34" charset="0"/>
              </a:rPr>
              <a:t>Adopted from MIT Course</a:t>
            </a:r>
          </a:p>
        </p:txBody>
      </p:sp>
      <p:pic>
        <p:nvPicPr>
          <p:cNvPr id="3" name="Picture 2" descr="A close up of a logo&#10;&#10;Description automatically generated">
            <a:extLst>
              <a:ext uri="{FF2B5EF4-FFF2-40B4-BE49-F238E27FC236}">
                <a16:creationId xmlns:a16="http://schemas.microsoft.com/office/drawing/2014/main" id="{7440F800-EC76-449D-88BE-38E6CC71DC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07" y="5551235"/>
            <a:ext cx="1721662" cy="129124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40E02C1F-DB6A-45EA-B529-DA4C4D58A51D}"/>
              </a:ext>
            </a:extLst>
          </p:cNvPr>
          <p:cNvSpPr txBox="1"/>
          <p:nvPr/>
        </p:nvSpPr>
        <p:spPr>
          <a:xfrm>
            <a:off x="246827" y="1605142"/>
            <a:ext cx="5418605" cy="3375283"/>
          </a:xfrm>
          <a:prstGeom prst="rect">
            <a:avLst/>
          </a:prstGeom>
          <a:noFill/>
          <a:ln w="3810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marL="342900" marR="225401" indent="-342900" algn="just">
              <a:spcBef>
                <a:spcPts val="1958"/>
              </a:spcBef>
              <a:buFont typeface="+mj-lt"/>
              <a:buAutoNum type="arabicPeriod"/>
              <a:defRPr/>
            </a:pPr>
            <a:r>
              <a:rPr lang="en-US" sz="2000" dirty="0">
                <a:solidFill>
                  <a:srgbClr val="3F3F3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These principles only apply for observers who are not accelerating, a so-called “inertial” frame</a:t>
            </a:r>
          </a:p>
          <a:p>
            <a:pPr marL="342900" marR="234041" indent="-342900" algn="just">
              <a:spcBef>
                <a:spcPts val="769"/>
              </a:spcBef>
              <a:buFont typeface="+mj-lt"/>
              <a:buAutoNum type="arabicPeriod"/>
              <a:defRPr/>
            </a:pPr>
            <a:r>
              <a:rPr lang="en-US" sz="2000" dirty="0">
                <a:solidFill>
                  <a:srgbClr val="3F3F3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There are philosophical objections to this concept since it’s hard to precisely define an inertial frame except as one where Newton’s Laws are valid</a:t>
            </a:r>
          </a:p>
          <a:p>
            <a:pPr marL="342900" marR="301708" indent="-342900" algn="just">
              <a:spcBef>
                <a:spcPts val="768"/>
              </a:spcBef>
              <a:buFont typeface="+mj-lt"/>
              <a:buAutoNum type="arabicPeriod"/>
              <a:defRPr/>
            </a:pPr>
            <a:r>
              <a:rPr lang="en-US" sz="2000" dirty="0">
                <a:solidFill>
                  <a:srgbClr val="3F3F3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Alternative formulations are beyond the scope of this course, you don’t need to worry about it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552ED80-4204-463F-A563-395EE2BC5CEA}"/>
              </a:ext>
            </a:extLst>
          </p:cNvPr>
          <p:cNvSpPr/>
          <p:nvPr/>
        </p:nvSpPr>
        <p:spPr>
          <a:xfrm>
            <a:off x="1103150" y="523309"/>
            <a:ext cx="3705960" cy="1088422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3200" b="1" dirty="0">
                <a:solidFill>
                  <a:prstClr val="white"/>
                </a:solidFill>
                <a:latin typeface="Hind"/>
              </a:rPr>
              <a:t>Inertial Reference Frames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899EA29-3AF6-4D23-910E-1718DA69F494}"/>
              </a:ext>
            </a:extLst>
          </p:cNvPr>
          <p:cNvCxnSpPr>
            <a:cxnSpLocks/>
          </p:cNvCxnSpPr>
          <p:nvPr/>
        </p:nvCxnSpPr>
        <p:spPr>
          <a:xfrm>
            <a:off x="6062543" y="813539"/>
            <a:ext cx="6341410" cy="0"/>
          </a:xfrm>
          <a:prstGeom prst="line">
            <a:avLst/>
          </a:prstGeom>
          <a:ln w="19050"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DA34E866-BD56-4D3C-9148-6F550C9AC989}"/>
              </a:ext>
            </a:extLst>
          </p:cNvPr>
          <p:cNvSpPr/>
          <p:nvPr/>
        </p:nvSpPr>
        <p:spPr>
          <a:xfrm>
            <a:off x="7036881" y="446290"/>
            <a:ext cx="3507397" cy="82939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ind"/>
                <a:ea typeface="+mn-ea"/>
                <a:cs typeface="+mn-cs"/>
              </a:rPr>
              <a:t>SUMMARY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DF55469-8DDA-4397-8B1C-3294FB79F6CE}"/>
              </a:ext>
            </a:extLst>
          </p:cNvPr>
          <p:cNvSpPr txBox="1"/>
          <p:nvPr/>
        </p:nvSpPr>
        <p:spPr>
          <a:xfrm>
            <a:off x="5888067" y="1279461"/>
            <a:ext cx="6089243" cy="5055230"/>
          </a:xfrm>
          <a:prstGeom prst="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marR="225401" indent="-342900" algn="just">
              <a:spcBef>
                <a:spcPts val="1958"/>
              </a:spcBef>
              <a:buFont typeface="+mj-lt"/>
              <a:buAutoNum type="arabicPeriod"/>
              <a:defRPr/>
            </a:pPr>
            <a:r>
              <a:rPr lang="en-US" sz="2000" dirty="0">
                <a:solidFill>
                  <a:srgbClr val="3F3F3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Force is related to the change in the velocity vector</a:t>
            </a:r>
          </a:p>
          <a:p>
            <a:pPr marL="342900" marR="225401" indent="-342900" algn="just">
              <a:spcBef>
                <a:spcPts val="1958"/>
              </a:spcBef>
              <a:buFont typeface="+mj-lt"/>
              <a:buAutoNum type="arabicPeriod"/>
              <a:defRPr/>
            </a:pPr>
            <a:r>
              <a:rPr lang="en-US" sz="2000" dirty="0">
                <a:solidFill>
                  <a:srgbClr val="3F3F3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Cc</a:t>
            </a:r>
          </a:p>
          <a:p>
            <a:pPr marL="342900" marR="225401" indent="-342900" algn="just">
              <a:spcBef>
                <a:spcPts val="1958"/>
              </a:spcBef>
              <a:buFont typeface="+mj-lt"/>
              <a:buAutoNum type="arabicPeriod"/>
              <a:defRPr/>
            </a:pPr>
            <a:r>
              <a:rPr lang="en-US" sz="2000" dirty="0">
                <a:solidFill>
                  <a:srgbClr val="3F3F3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unit of force is the Newton which equals</a:t>
            </a:r>
          </a:p>
          <a:p>
            <a:pPr marL="342900" marR="63110" indent="-342900" algn="just">
              <a:spcBef>
                <a:spcPts val="2052"/>
              </a:spcBef>
              <a:buFont typeface="+mj-lt"/>
              <a:buAutoNum type="arabicPeriod"/>
              <a:defRPr/>
            </a:pPr>
            <a:r>
              <a:rPr lang="en-US" sz="2000" dirty="0">
                <a:solidFill>
                  <a:srgbClr val="3F3F3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Action-reaction pairs are an important concept in solving problems but need to be considered very carefully, especially the fact that the two forces in the pair act on different objects</a:t>
            </a:r>
          </a:p>
          <a:p>
            <a:pPr marL="342900" marR="31968" indent="-342900" algn="just">
              <a:spcBef>
                <a:spcPts val="2065"/>
              </a:spcBef>
              <a:buFont typeface="+mj-lt"/>
              <a:buAutoNum type="arabicPeriod"/>
              <a:defRPr/>
            </a:pPr>
            <a:r>
              <a:rPr lang="en-US" sz="2000" dirty="0">
                <a:solidFill>
                  <a:srgbClr val="3F3F3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These concepts only apply as phrased here in inertial reference frames</a:t>
            </a:r>
          </a:p>
          <a:p>
            <a:pPr marL="342900" marR="63110" indent="-342900" algn="just">
              <a:spcBef>
                <a:spcPts val="2052"/>
              </a:spcBef>
              <a:buFont typeface="+mj-lt"/>
              <a:buAutoNum type="arabicPeriod"/>
              <a:defRPr/>
            </a:pPr>
            <a:endParaRPr lang="en-US" sz="2000" dirty="0">
              <a:solidFill>
                <a:srgbClr val="3F3F3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marR="225401" indent="-342900" algn="just">
              <a:spcBef>
                <a:spcPts val="1958"/>
              </a:spcBef>
              <a:buFont typeface="+mj-lt"/>
              <a:buAutoNum type="arabicPeriod"/>
              <a:defRPr/>
            </a:pPr>
            <a:endParaRPr lang="en-US" sz="2000" dirty="0">
              <a:solidFill>
                <a:srgbClr val="3F3F3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AD36A7EF-61E6-4B2C-A830-5CDC693709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67450" y="1741609"/>
            <a:ext cx="1459034" cy="57145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E4B10BE2-6279-4F65-A5D7-D305691D425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45470" y="2214563"/>
            <a:ext cx="753201" cy="776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911589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44" name="Rectangle 4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5000"/>
                  <a:lumOff val="95000"/>
                </a:schemeClr>
              </a:gs>
              <a:gs pos="100000">
                <a:schemeClr val="accent2">
                  <a:lumMod val="45000"/>
                  <a:lumOff val="55000"/>
                </a:schemeClr>
              </a:gs>
              <a:gs pos="62000">
                <a:schemeClr val="accent2">
                  <a:lumMod val="30000"/>
                  <a:lumOff val="70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2516662" y="2538060"/>
            <a:ext cx="7158677" cy="1781880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48" name="Title 14"/>
          <p:cNvSpPr txBox="1">
            <a:spLocks/>
          </p:cNvSpPr>
          <p:nvPr/>
        </p:nvSpPr>
        <p:spPr>
          <a:xfrm>
            <a:off x="2516663" y="2568043"/>
            <a:ext cx="7158676" cy="172190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d-ID" sz="8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ind"/>
                <a:ea typeface="+mj-ea"/>
                <a:cs typeface="+mj-cs"/>
              </a:rPr>
              <a:t>THANK YOU</a:t>
            </a:r>
            <a:endParaRPr kumimoji="0" lang="en-US" sz="8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43399840"/>
      </p:ext>
    </p:extLst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1_Office Theme">
  <a:themeElements>
    <a:clrScheme name="Maxpoint Ultimate Light">
      <a:dk1>
        <a:srgbClr val="3F3F3F"/>
      </a:dk1>
      <a:lt1>
        <a:sysClr val="window" lastClr="FFFFFF"/>
      </a:lt1>
      <a:dk2>
        <a:srgbClr val="313C41"/>
      </a:dk2>
      <a:lt2>
        <a:srgbClr val="FFFFFF"/>
      </a:lt2>
      <a:accent1>
        <a:srgbClr val="7FBC41"/>
      </a:accent1>
      <a:accent2>
        <a:srgbClr val="31A8DF"/>
      </a:accent2>
      <a:accent3>
        <a:srgbClr val="EC5724"/>
      </a:accent3>
      <a:accent4>
        <a:srgbClr val="FDB817"/>
      </a:accent4>
      <a:accent5>
        <a:srgbClr val="7B67AD"/>
      </a:accent5>
      <a:accent6>
        <a:srgbClr val="BB2326"/>
      </a:accent6>
      <a:hlink>
        <a:srgbClr val="0563C1"/>
      </a:hlink>
      <a:folHlink>
        <a:srgbClr val="954F72"/>
      </a:folHlink>
    </a:clrScheme>
    <a:fontScheme name="Custom 19">
      <a:majorFont>
        <a:latin typeface="Hind"/>
        <a:ea typeface=""/>
        <a:cs typeface=""/>
      </a:majorFont>
      <a:minorFont>
        <a:latin typeface="Hi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1489</TotalTime>
  <Words>481</Words>
  <Application>Microsoft Office PowerPoint</Application>
  <PresentationFormat>Layar Lebar</PresentationFormat>
  <Paragraphs>49</Paragraphs>
  <Slides>8</Slides>
  <Notes>0</Notes>
  <HiddenSlides>0</HiddenSlides>
  <MMClips>0</MMClips>
  <ScaleCrop>false</ScaleCrop>
  <HeadingPairs>
    <vt:vector size="6" baseType="variant">
      <vt:variant>
        <vt:lpstr>Font Dipakai</vt:lpstr>
      </vt:variant>
      <vt:variant>
        <vt:i4>6</vt:i4>
      </vt:variant>
      <vt:variant>
        <vt:lpstr>Tema</vt:lpstr>
      </vt:variant>
      <vt:variant>
        <vt:i4>1</vt:i4>
      </vt:variant>
      <vt:variant>
        <vt:lpstr>Judul Slide</vt:lpstr>
      </vt:variant>
      <vt:variant>
        <vt:i4>8</vt:i4>
      </vt:variant>
    </vt:vector>
  </HeadingPairs>
  <TitlesOfParts>
    <vt:vector size="15" baseType="lpstr">
      <vt:lpstr>Arial</vt:lpstr>
      <vt:lpstr>Bahnschrift SemiCondensed</vt:lpstr>
      <vt:lpstr>Calibri</vt:lpstr>
      <vt:lpstr>Hind</vt:lpstr>
      <vt:lpstr>Poppins Light</vt:lpstr>
      <vt:lpstr>Wingdings</vt:lpstr>
      <vt:lpstr>1_Office Theme</vt:lpstr>
      <vt:lpstr>NEWTON’s Three Laws</vt:lpstr>
      <vt:lpstr>Presentasi PowerPoint</vt:lpstr>
      <vt:lpstr>Newton’s First Law</vt:lpstr>
      <vt:lpstr>Presentasi PowerPoint</vt:lpstr>
      <vt:lpstr>Presentasi PowerPoint</vt:lpstr>
      <vt:lpstr>Presentasi PowerPoint</vt:lpstr>
      <vt:lpstr>Presentasi PowerPoint</vt:lpstr>
      <vt:lpstr>Presentasi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UNLEASH</dc:title>
  <dc:creator>Arksnet</dc:creator>
  <cp:lastModifiedBy>Supriadi Rustad</cp:lastModifiedBy>
  <cp:revision>77</cp:revision>
  <dcterms:created xsi:type="dcterms:W3CDTF">2018-07-26T02:16:45Z</dcterms:created>
  <dcterms:modified xsi:type="dcterms:W3CDTF">2020-10-18T00:44:57Z</dcterms:modified>
</cp:coreProperties>
</file>