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2"/>
  </p:notesMasterIdLst>
  <p:sldIdLst>
    <p:sldId id="257" r:id="rId2"/>
    <p:sldId id="259" r:id="rId3"/>
    <p:sldId id="260" r:id="rId4"/>
    <p:sldId id="296" r:id="rId5"/>
    <p:sldId id="263" r:id="rId6"/>
    <p:sldId id="294" r:id="rId7"/>
    <p:sldId id="295" r:id="rId8"/>
    <p:sldId id="291" r:id="rId9"/>
    <p:sldId id="290" r:id="rId10"/>
    <p:sldId id="286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OS Filmada" initials="OF" lastIdx="1" clrIdx="0">
    <p:extLst>
      <p:ext uri="{19B8F6BF-5375-455C-9EA6-DF929625EA0E}">
        <p15:presenceInfo xmlns:p15="http://schemas.microsoft.com/office/powerpoint/2012/main" userId="cc3b5efab1e2cc87" providerId="Windows Liv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 showGuides="1">
      <p:cViewPr varScale="1">
        <p:scale>
          <a:sx n="80" d="100"/>
          <a:sy n="80" d="100"/>
        </p:scale>
        <p:origin x="100" y="4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62CDF7-622F-40D9-B4DC-D7FC6FAC5C3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A912AC-2158-478B-9BEF-43CACC25CCD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65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DF4082-BBE9-465E-8065-311D4CBCCE7A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185948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22DF4082-BBE9-465E-8065-311D4CBCCE7A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38110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70256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W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Picture Placeholder 35"/>
          <p:cNvSpPr>
            <a:spLocks noGrp="1"/>
          </p:cNvSpPr>
          <p:nvPr>
            <p:ph type="pic" sz="quarter" idx="13"/>
          </p:nvPr>
        </p:nvSpPr>
        <p:spPr>
          <a:xfrm>
            <a:off x="5931778" y="3930652"/>
            <a:ext cx="4750043" cy="2355851"/>
          </a:xfrm>
          <a:custGeom>
            <a:avLst/>
            <a:gdLst>
              <a:gd name="connsiteX0" fmla="*/ 162337 w 4750043"/>
              <a:gd name="connsiteY0" fmla="*/ 0 h 2355851"/>
              <a:gd name="connsiteX1" fmla="*/ 2286173 w 4750043"/>
              <a:gd name="connsiteY1" fmla="*/ 0 h 2355851"/>
              <a:gd name="connsiteX2" fmla="*/ 2456190 w 4750043"/>
              <a:gd name="connsiteY2" fmla="*/ 204022 h 2355851"/>
              <a:gd name="connsiteX3" fmla="*/ 2626207 w 4750043"/>
              <a:gd name="connsiteY3" fmla="*/ 0 h 2355851"/>
              <a:gd name="connsiteX4" fmla="*/ 4750043 w 4750043"/>
              <a:gd name="connsiteY4" fmla="*/ 0 h 2355851"/>
              <a:gd name="connsiteX5" fmla="*/ 4750043 w 4750043"/>
              <a:gd name="connsiteY5" fmla="*/ 2355851 h 2355851"/>
              <a:gd name="connsiteX6" fmla="*/ 162337 w 4750043"/>
              <a:gd name="connsiteY6" fmla="*/ 2355851 h 2355851"/>
              <a:gd name="connsiteX7" fmla="*/ 162337 w 4750043"/>
              <a:gd name="connsiteY7" fmla="*/ 1326270 h 2355851"/>
              <a:gd name="connsiteX8" fmla="*/ 0 w 4750043"/>
              <a:gd name="connsiteY8" fmla="*/ 1182925 h 2355851"/>
              <a:gd name="connsiteX9" fmla="*/ 162337 w 4750043"/>
              <a:gd name="connsiteY9" fmla="*/ 1039580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750043" h="2355851">
                <a:moveTo>
                  <a:pt x="162337" y="0"/>
                </a:moveTo>
                <a:lnTo>
                  <a:pt x="2286173" y="0"/>
                </a:lnTo>
                <a:lnTo>
                  <a:pt x="2456190" y="204022"/>
                </a:lnTo>
                <a:lnTo>
                  <a:pt x="2626207" y="0"/>
                </a:lnTo>
                <a:lnTo>
                  <a:pt x="4750043" y="0"/>
                </a:lnTo>
                <a:lnTo>
                  <a:pt x="4750043" y="2355851"/>
                </a:lnTo>
                <a:lnTo>
                  <a:pt x="162337" y="2355851"/>
                </a:lnTo>
                <a:lnTo>
                  <a:pt x="162337" y="1326270"/>
                </a:lnTo>
                <a:lnTo>
                  <a:pt x="0" y="1182925"/>
                </a:lnTo>
                <a:lnTo>
                  <a:pt x="162337" y="1039580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7" name="Picture Placeholder 36"/>
          <p:cNvSpPr>
            <a:spLocks noGrp="1"/>
          </p:cNvSpPr>
          <p:nvPr>
            <p:ph type="pic" sz="quarter" idx="12"/>
          </p:nvPr>
        </p:nvSpPr>
        <p:spPr>
          <a:xfrm>
            <a:off x="1506404" y="3745903"/>
            <a:ext cx="4587707" cy="2540598"/>
          </a:xfrm>
          <a:custGeom>
            <a:avLst/>
            <a:gdLst>
              <a:gd name="connsiteX0" fmla="*/ 2293854 w 4587707"/>
              <a:gd name="connsiteY0" fmla="*/ 0 h 2540598"/>
              <a:gd name="connsiteX1" fmla="*/ 2456988 w 4587707"/>
              <a:gd name="connsiteY1" fmla="*/ 184747 h 2540598"/>
              <a:gd name="connsiteX2" fmla="*/ 4587707 w 4587707"/>
              <a:gd name="connsiteY2" fmla="*/ 184747 h 2540598"/>
              <a:gd name="connsiteX3" fmla="*/ 4587707 w 4587707"/>
              <a:gd name="connsiteY3" fmla="*/ 1224331 h 2540598"/>
              <a:gd name="connsiteX4" fmla="*/ 4425374 w 4587707"/>
              <a:gd name="connsiteY4" fmla="*/ 1367673 h 2540598"/>
              <a:gd name="connsiteX5" fmla="*/ 4587707 w 4587707"/>
              <a:gd name="connsiteY5" fmla="*/ 1511015 h 2540598"/>
              <a:gd name="connsiteX6" fmla="*/ 4587707 w 4587707"/>
              <a:gd name="connsiteY6" fmla="*/ 2540598 h 2540598"/>
              <a:gd name="connsiteX7" fmla="*/ 0 w 4587707"/>
              <a:gd name="connsiteY7" fmla="*/ 2540598 h 2540598"/>
              <a:gd name="connsiteX8" fmla="*/ 0 w 4587707"/>
              <a:gd name="connsiteY8" fmla="*/ 184747 h 2540598"/>
              <a:gd name="connsiteX9" fmla="*/ 2130721 w 4587707"/>
              <a:gd name="connsiteY9" fmla="*/ 184747 h 25405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40598">
                <a:moveTo>
                  <a:pt x="2293854" y="0"/>
                </a:moveTo>
                <a:lnTo>
                  <a:pt x="2456988" y="184747"/>
                </a:lnTo>
                <a:lnTo>
                  <a:pt x="4587707" y="184747"/>
                </a:lnTo>
                <a:lnTo>
                  <a:pt x="4587707" y="1224331"/>
                </a:lnTo>
                <a:lnTo>
                  <a:pt x="4425374" y="1367673"/>
                </a:lnTo>
                <a:lnTo>
                  <a:pt x="4587707" y="1511015"/>
                </a:lnTo>
                <a:lnTo>
                  <a:pt x="4587707" y="2540598"/>
                </a:lnTo>
                <a:lnTo>
                  <a:pt x="0" y="2540598"/>
                </a:lnTo>
                <a:lnTo>
                  <a:pt x="0" y="184747"/>
                </a:lnTo>
                <a:lnTo>
                  <a:pt x="2130721" y="184747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5" name="Picture Placeholder 34"/>
          <p:cNvSpPr>
            <a:spLocks noGrp="1"/>
          </p:cNvSpPr>
          <p:nvPr>
            <p:ph type="pic" sz="quarter" idx="11"/>
          </p:nvPr>
        </p:nvSpPr>
        <p:spPr>
          <a:xfrm>
            <a:off x="6094113" y="1574799"/>
            <a:ext cx="4587707" cy="2559874"/>
          </a:xfrm>
          <a:custGeom>
            <a:avLst/>
            <a:gdLst>
              <a:gd name="connsiteX0" fmla="*/ 0 w 4587707"/>
              <a:gd name="connsiteY0" fmla="*/ 0 h 2559874"/>
              <a:gd name="connsiteX1" fmla="*/ 4587707 w 4587707"/>
              <a:gd name="connsiteY1" fmla="*/ 0 h 2559874"/>
              <a:gd name="connsiteX2" fmla="*/ 4587707 w 4587707"/>
              <a:gd name="connsiteY2" fmla="*/ 2355851 h 2559874"/>
              <a:gd name="connsiteX3" fmla="*/ 2463871 w 4587707"/>
              <a:gd name="connsiteY3" fmla="*/ 2355851 h 2559874"/>
              <a:gd name="connsiteX4" fmla="*/ 2293853 w 4587707"/>
              <a:gd name="connsiteY4" fmla="*/ 2559874 h 2559874"/>
              <a:gd name="connsiteX5" fmla="*/ 2123835 w 4587707"/>
              <a:gd name="connsiteY5" fmla="*/ 2355851 h 2559874"/>
              <a:gd name="connsiteX6" fmla="*/ 0 w 4587707"/>
              <a:gd name="connsiteY6" fmla="*/ 2355851 h 2559874"/>
              <a:gd name="connsiteX7" fmla="*/ 0 w 4587707"/>
              <a:gd name="connsiteY7" fmla="*/ 1277693 h 2559874"/>
              <a:gd name="connsiteX8" fmla="*/ 188136 w 4587707"/>
              <a:gd name="connsiteY8" fmla="*/ 1111567 h 2559874"/>
              <a:gd name="connsiteX9" fmla="*/ 0 w 4587707"/>
              <a:gd name="connsiteY9" fmla="*/ 945441 h 255987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4587707" h="2559874">
                <a:moveTo>
                  <a:pt x="0" y="0"/>
                </a:moveTo>
                <a:lnTo>
                  <a:pt x="4587707" y="0"/>
                </a:lnTo>
                <a:lnTo>
                  <a:pt x="4587707" y="2355851"/>
                </a:lnTo>
                <a:lnTo>
                  <a:pt x="2463871" y="2355851"/>
                </a:lnTo>
                <a:lnTo>
                  <a:pt x="2293853" y="2559874"/>
                </a:lnTo>
                <a:lnTo>
                  <a:pt x="2123835" y="2355851"/>
                </a:lnTo>
                <a:lnTo>
                  <a:pt x="0" y="2355851"/>
                </a:lnTo>
                <a:lnTo>
                  <a:pt x="0" y="1277693"/>
                </a:lnTo>
                <a:lnTo>
                  <a:pt x="188136" y="1111567"/>
                </a:lnTo>
                <a:lnTo>
                  <a:pt x="0" y="945441"/>
                </a:lnTo>
                <a:close/>
              </a:path>
            </a:pathLst>
          </a:custGeom>
          <a:solidFill>
            <a:schemeClr val="tx1">
              <a:lumMod val="40000"/>
              <a:lumOff val="6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0" name="Picture Placeholder 29"/>
          <p:cNvSpPr>
            <a:spLocks noGrp="1"/>
          </p:cNvSpPr>
          <p:nvPr>
            <p:ph type="pic" sz="quarter" idx="10"/>
          </p:nvPr>
        </p:nvSpPr>
        <p:spPr>
          <a:xfrm>
            <a:off x="1506402" y="1574801"/>
            <a:ext cx="4775846" cy="2355851"/>
          </a:xfrm>
          <a:custGeom>
            <a:avLst/>
            <a:gdLst>
              <a:gd name="connsiteX0" fmla="*/ 0 w 4775846"/>
              <a:gd name="connsiteY0" fmla="*/ 0 h 2355851"/>
              <a:gd name="connsiteX1" fmla="*/ 4587707 w 4775846"/>
              <a:gd name="connsiteY1" fmla="*/ 0 h 2355851"/>
              <a:gd name="connsiteX2" fmla="*/ 4587707 w 4775846"/>
              <a:gd name="connsiteY2" fmla="*/ 945437 h 2355851"/>
              <a:gd name="connsiteX3" fmla="*/ 4775846 w 4775846"/>
              <a:gd name="connsiteY3" fmla="*/ 1111566 h 2355851"/>
              <a:gd name="connsiteX4" fmla="*/ 4587707 w 4775846"/>
              <a:gd name="connsiteY4" fmla="*/ 1277694 h 2355851"/>
              <a:gd name="connsiteX5" fmla="*/ 4587707 w 4775846"/>
              <a:gd name="connsiteY5" fmla="*/ 2355850 h 2355851"/>
              <a:gd name="connsiteX6" fmla="*/ 2456989 w 4775846"/>
              <a:gd name="connsiteY6" fmla="*/ 2355850 h 2355851"/>
              <a:gd name="connsiteX7" fmla="*/ 2293855 w 4775846"/>
              <a:gd name="connsiteY7" fmla="*/ 2171103 h 2355851"/>
              <a:gd name="connsiteX8" fmla="*/ 2130722 w 4775846"/>
              <a:gd name="connsiteY8" fmla="*/ 2355850 h 2355851"/>
              <a:gd name="connsiteX9" fmla="*/ 1 w 4775846"/>
              <a:gd name="connsiteY9" fmla="*/ 2355850 h 2355851"/>
              <a:gd name="connsiteX10" fmla="*/ 1 w 4775846"/>
              <a:gd name="connsiteY10" fmla="*/ 2355851 h 2355851"/>
              <a:gd name="connsiteX11" fmla="*/ 0 w 4775846"/>
              <a:gd name="connsiteY11" fmla="*/ 2355851 h 23558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4775846" h="2355851">
                <a:moveTo>
                  <a:pt x="0" y="0"/>
                </a:moveTo>
                <a:lnTo>
                  <a:pt x="4587707" y="0"/>
                </a:lnTo>
                <a:lnTo>
                  <a:pt x="4587707" y="945437"/>
                </a:lnTo>
                <a:lnTo>
                  <a:pt x="4775846" y="1111566"/>
                </a:lnTo>
                <a:lnTo>
                  <a:pt x="4587707" y="1277694"/>
                </a:lnTo>
                <a:lnTo>
                  <a:pt x="4587707" y="2355850"/>
                </a:lnTo>
                <a:lnTo>
                  <a:pt x="2456989" y="2355850"/>
                </a:lnTo>
                <a:lnTo>
                  <a:pt x="2293855" y="2171103"/>
                </a:lnTo>
                <a:lnTo>
                  <a:pt x="2130722" y="2355850"/>
                </a:lnTo>
                <a:lnTo>
                  <a:pt x="1" y="2355850"/>
                </a:lnTo>
                <a:lnTo>
                  <a:pt x="1" y="2355851"/>
                </a:lnTo>
                <a:lnTo>
                  <a:pt x="0" y="2355851"/>
                </a:lnTo>
                <a:close/>
              </a:path>
            </a:pathLst>
          </a:custGeom>
          <a:solidFill>
            <a:schemeClr val="tx1">
              <a:lumMod val="60000"/>
              <a:lumOff val="40000"/>
            </a:schemeClr>
          </a:solidFill>
        </p:spPr>
        <p:txBody>
          <a:bodyPr wrap="square">
            <a:noAutofit/>
          </a:bodyPr>
          <a:lstStyle/>
          <a:p>
            <a:endParaRPr lang="en-US"/>
          </a:p>
        </p:txBody>
      </p:sp>
      <p:sp>
        <p:nvSpPr>
          <p:cNvPr id="38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01197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397400" y="1892300"/>
            <a:ext cx="4466700" cy="4051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52720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447769" y="0"/>
            <a:ext cx="374904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4689020" y="0"/>
            <a:ext cx="374904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697072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-33966" y="3430954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6" name="Picture Placeholder 2"/>
          <p:cNvSpPr>
            <a:spLocks noGrp="1"/>
          </p:cNvSpPr>
          <p:nvPr>
            <p:ph type="pic" sz="quarter" idx="11"/>
          </p:nvPr>
        </p:nvSpPr>
        <p:spPr>
          <a:xfrm>
            <a:off x="6080418" y="-12315"/>
            <a:ext cx="6126097" cy="3454561"/>
          </a:xfrm>
          <a:prstGeom prst="rect">
            <a:avLst/>
          </a:prstGeom>
          <a:noFill/>
        </p:spPr>
        <p:txBody>
          <a:bodyPr>
            <a:normAutofit/>
          </a:bodyPr>
          <a:lstStyle>
            <a:lvl1pPr>
              <a:defRPr sz="1100"/>
            </a:lvl1pPr>
          </a:lstStyle>
          <a:p>
            <a:endParaRPr lang="en-US" sz="1050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0299741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0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815339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2" name="Picture Placeholder 6"/>
          <p:cNvSpPr>
            <a:spLocks noGrp="1"/>
          </p:cNvSpPr>
          <p:nvPr>
            <p:ph type="pic" sz="quarter" idx="16"/>
          </p:nvPr>
        </p:nvSpPr>
        <p:spPr>
          <a:xfrm>
            <a:off x="6781800" y="1869946"/>
            <a:ext cx="1371600" cy="13716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3" name="Picture Placeholder 6"/>
          <p:cNvSpPr>
            <a:spLocks noGrp="1"/>
          </p:cNvSpPr>
          <p:nvPr>
            <p:ph type="pic" sz="quarter" idx="17"/>
          </p:nvPr>
        </p:nvSpPr>
        <p:spPr>
          <a:xfrm>
            <a:off x="824863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19" name="Picture Placeholder 6"/>
          <p:cNvSpPr>
            <a:spLocks noGrp="1"/>
          </p:cNvSpPr>
          <p:nvPr>
            <p:ph type="pic" sz="quarter" idx="18"/>
          </p:nvPr>
        </p:nvSpPr>
        <p:spPr>
          <a:xfrm>
            <a:off x="3001369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0" name="Picture Placeholder 6"/>
          <p:cNvSpPr>
            <a:spLocks noGrp="1"/>
          </p:cNvSpPr>
          <p:nvPr>
            <p:ph type="pic" sz="quarter" idx="19"/>
          </p:nvPr>
        </p:nvSpPr>
        <p:spPr>
          <a:xfrm>
            <a:off x="5177875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1" name="Picture Placeholder 6"/>
          <p:cNvSpPr>
            <a:spLocks noGrp="1"/>
          </p:cNvSpPr>
          <p:nvPr>
            <p:ph type="pic" sz="quarter" idx="20"/>
          </p:nvPr>
        </p:nvSpPr>
        <p:spPr>
          <a:xfrm>
            <a:off x="7354381" y="4451221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  <p:sp>
        <p:nvSpPr>
          <p:cNvPr id="22" name="Picture Placeholder 6"/>
          <p:cNvSpPr>
            <a:spLocks noGrp="1"/>
          </p:cNvSpPr>
          <p:nvPr>
            <p:ph type="pic" sz="quarter" idx="21"/>
          </p:nvPr>
        </p:nvSpPr>
        <p:spPr>
          <a:xfrm>
            <a:off x="9530887" y="4444872"/>
            <a:ext cx="1828800" cy="1828800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1333"/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18552963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500"/>
                            </p:stCondLst>
                            <p:childTnLst>
                              <p:par>
                                <p:cTn id="16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1500"/>
                            </p:stCondLst>
                            <p:childTnLst>
                              <p:par>
                                <p:cTn id="28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000"/>
                            </p:stCondLst>
                            <p:childTnLst>
                              <p:par>
                                <p:cTn id="34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53" presetClass="entr" presetSubtype="16" fill="hold" grpId="0" nodeType="after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/>
      <p:bldP spid="13" grpId="0"/>
      <p:bldP spid="19" grpId="0"/>
      <p:bldP spid="20" grpId="0"/>
      <p:bldP spid="21" grpId="0"/>
      <p:bldP spid="22" grpId="0"/>
    </p:bld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4" name="Picture Placeholder 6"/>
          <p:cNvSpPr>
            <a:spLocks noGrp="1"/>
          </p:cNvSpPr>
          <p:nvPr>
            <p:ph type="pic" sz="quarter" idx="14"/>
          </p:nvPr>
        </p:nvSpPr>
        <p:spPr>
          <a:xfrm>
            <a:off x="6217800" y="1860416"/>
            <a:ext cx="5136000" cy="4061409"/>
          </a:xfrm>
          <a:prstGeom prst="rect">
            <a:avLst/>
          </a:prstGeom>
        </p:spPr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38200" y="1860416"/>
            <a:ext cx="5136000" cy="4061409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113833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hart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5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0" y="1860417"/>
            <a:ext cx="12192000" cy="2152784"/>
          </a:xfrm>
          <a:prstGeom prst="rect">
            <a:avLst/>
          </a:prstGeom>
        </p:spPr>
      </p:sp>
    </p:spTree>
    <p:extLst>
      <p:ext uri="{BB962C8B-B14F-4D97-AF65-F5344CB8AC3E}">
        <p14:creationId xmlns:p14="http://schemas.microsoft.com/office/powerpoint/2010/main" val="3036697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5" name="Picture Placeholder 14"/>
          <p:cNvSpPr>
            <a:spLocks noGrp="1"/>
          </p:cNvSpPr>
          <p:nvPr>
            <p:ph type="pic" sz="quarter" idx="10"/>
          </p:nvPr>
        </p:nvSpPr>
        <p:spPr>
          <a:xfrm>
            <a:off x="1119643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6" name="Picture Placeholder 14"/>
          <p:cNvSpPr>
            <a:spLocks noGrp="1"/>
          </p:cNvSpPr>
          <p:nvPr>
            <p:ph type="pic" sz="quarter" idx="11"/>
          </p:nvPr>
        </p:nvSpPr>
        <p:spPr>
          <a:xfrm>
            <a:off x="4502336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  <p:sp>
        <p:nvSpPr>
          <p:cNvPr id="7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7882494" y="1998133"/>
            <a:ext cx="3206750" cy="3293005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2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7299729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658813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3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9982704" y="2628737"/>
            <a:ext cx="1550987" cy="1549400"/>
          </a:xfrm>
        </p:spPr>
        <p:txBody>
          <a:bodyPr/>
          <a:lstStyle/>
          <a:p>
            <a:endParaRPr lang="en-US"/>
          </a:p>
        </p:txBody>
      </p:sp>
      <p:sp>
        <p:nvSpPr>
          <p:cNvPr id="14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2331119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5" name="Picture Placeholder 3"/>
          <p:cNvSpPr>
            <a:spLocks noGrp="1"/>
          </p:cNvSpPr>
          <p:nvPr>
            <p:ph type="pic" sz="quarter" idx="13"/>
          </p:nvPr>
        </p:nvSpPr>
        <p:spPr>
          <a:xfrm>
            <a:off x="7682427" y="2315682"/>
            <a:ext cx="2177738" cy="217551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4627655" y="1937321"/>
            <a:ext cx="2935235" cy="2932232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776076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Picture Placeholder 3"/>
          <p:cNvSpPr>
            <a:spLocks noGrp="1"/>
          </p:cNvSpPr>
          <p:nvPr>
            <p:ph type="pic" sz="quarter" idx="14"/>
          </p:nvPr>
        </p:nvSpPr>
        <p:spPr>
          <a:xfrm>
            <a:off x="844735" y="2546920"/>
            <a:ext cx="1733365" cy="3091879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6431556" y="2546920"/>
            <a:ext cx="1733365" cy="3091879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1259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5129491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2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93395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952577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3"/>
          </p:nvPr>
        </p:nvSpPr>
        <p:spPr>
          <a:xfrm>
            <a:off x="5803900" y="1943100"/>
            <a:ext cx="5549900" cy="37846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19603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2301656"/>
            <a:ext cx="12192000" cy="2997854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3399491450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3"/>
          <p:cNvSpPr>
            <a:spLocks noGrp="1"/>
          </p:cNvSpPr>
          <p:nvPr>
            <p:ph type="pic" sz="quarter" idx="15"/>
          </p:nvPr>
        </p:nvSpPr>
        <p:spPr>
          <a:xfrm>
            <a:off x="0" y="0"/>
            <a:ext cx="12192000" cy="4127500"/>
          </a:xfrm>
        </p:spPr>
        <p:txBody>
          <a:bodyPr>
            <a:normAutofit/>
          </a:bodyPr>
          <a:lstStyle>
            <a:lvl1pPr>
              <a:defRPr sz="1600">
                <a:solidFill>
                  <a:schemeClr val="tx1"/>
                </a:solidFill>
              </a:defRPr>
            </a:lvl1pPr>
          </a:lstStyle>
          <a:p>
            <a:endParaRPr lang="id-ID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3670300" y="2222500"/>
            <a:ext cx="4864608" cy="36703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9567992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Monito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9" name="Picture Placeholder 8"/>
          <p:cNvSpPr>
            <a:spLocks noGrp="1"/>
          </p:cNvSpPr>
          <p:nvPr>
            <p:ph type="pic" sz="quarter" idx="16"/>
          </p:nvPr>
        </p:nvSpPr>
        <p:spPr>
          <a:xfrm>
            <a:off x="4175337" y="3084457"/>
            <a:ext cx="3913883" cy="2554343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8"/>
          <p:cNvSpPr>
            <a:spLocks noGrp="1"/>
          </p:cNvSpPr>
          <p:nvPr>
            <p:ph type="pic" sz="quarter" idx="17"/>
          </p:nvPr>
        </p:nvSpPr>
        <p:spPr>
          <a:xfrm>
            <a:off x="7427672" y="2950652"/>
            <a:ext cx="3765114" cy="2373823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13" name="Picture Placeholder 8"/>
          <p:cNvSpPr>
            <a:spLocks noGrp="1"/>
          </p:cNvSpPr>
          <p:nvPr>
            <p:ph type="pic" sz="quarter" idx="18"/>
          </p:nvPr>
        </p:nvSpPr>
        <p:spPr>
          <a:xfrm>
            <a:off x="1057349" y="2950652"/>
            <a:ext cx="3724201" cy="237382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849851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3"/>
          <p:cNvSpPr>
            <a:spLocks noGrp="1"/>
          </p:cNvSpPr>
          <p:nvPr>
            <p:ph type="pic" sz="quarter" idx="20"/>
          </p:nvPr>
        </p:nvSpPr>
        <p:spPr>
          <a:xfrm>
            <a:off x="3639219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8" name="Picture Placeholder 13"/>
          <p:cNvSpPr>
            <a:spLocks noGrp="1"/>
          </p:cNvSpPr>
          <p:nvPr>
            <p:ph type="pic" sz="quarter" idx="21"/>
          </p:nvPr>
        </p:nvSpPr>
        <p:spPr>
          <a:xfrm>
            <a:off x="975336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19" name="Picture Placeholder 13"/>
          <p:cNvSpPr>
            <a:spLocks noGrp="1"/>
          </p:cNvSpPr>
          <p:nvPr>
            <p:ph type="pic" sz="quarter" idx="18"/>
          </p:nvPr>
        </p:nvSpPr>
        <p:spPr>
          <a:xfrm>
            <a:off x="8966987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  <p:sp>
        <p:nvSpPr>
          <p:cNvPr id="20" name="Picture Placeholder 13"/>
          <p:cNvSpPr>
            <a:spLocks noGrp="1"/>
          </p:cNvSpPr>
          <p:nvPr>
            <p:ph type="pic" sz="quarter" idx="19"/>
          </p:nvPr>
        </p:nvSpPr>
        <p:spPr>
          <a:xfrm>
            <a:off x="6303104" y="2061280"/>
            <a:ext cx="2268406" cy="2468880"/>
          </a:xfrm>
          <a:prstGeom prst="rect">
            <a:avLst/>
          </a:prstGeom>
          <a:effectLst/>
        </p:spPr>
        <p:txBody>
          <a:bodyPr>
            <a:normAutofit/>
          </a:bodyPr>
          <a:lstStyle>
            <a:lvl1pPr marL="0" indent="0">
              <a:buNone/>
              <a:defRPr sz="1150" b="0" i="0">
                <a:ln>
                  <a:noFill/>
                </a:ln>
                <a:solidFill>
                  <a:schemeClr val="bg1">
                    <a:lumMod val="85000"/>
                  </a:schemeClr>
                </a:solidFill>
                <a:latin typeface="Poppins Light" charset="0"/>
                <a:ea typeface="Poppins Light" charset="0"/>
                <a:cs typeface="Poppins Light" charset="0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987074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sz="quarter" idx="16"/>
          </p:nvPr>
        </p:nvSpPr>
        <p:spPr>
          <a:xfrm>
            <a:off x="914400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1" name="Picture Placeholder 9"/>
          <p:cNvSpPr>
            <a:spLocks noGrp="1"/>
          </p:cNvSpPr>
          <p:nvPr>
            <p:ph type="pic" sz="quarter" idx="17"/>
          </p:nvPr>
        </p:nvSpPr>
        <p:spPr>
          <a:xfrm>
            <a:off x="4431792" y="1711438"/>
            <a:ext cx="3328416" cy="2560320"/>
          </a:xfrm>
        </p:spPr>
        <p:txBody>
          <a:bodyPr/>
          <a:lstStyle/>
          <a:p>
            <a:endParaRPr lang="en-US"/>
          </a:p>
        </p:txBody>
      </p:sp>
      <p:sp>
        <p:nvSpPr>
          <p:cNvPr id="12" name="Picture Placeholder 9"/>
          <p:cNvSpPr>
            <a:spLocks noGrp="1"/>
          </p:cNvSpPr>
          <p:nvPr>
            <p:ph type="pic" sz="quarter" idx="18"/>
          </p:nvPr>
        </p:nvSpPr>
        <p:spPr>
          <a:xfrm>
            <a:off x="7949184" y="1711438"/>
            <a:ext cx="3328416" cy="25603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88129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Profil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2"/>
          <p:cNvSpPr>
            <a:spLocks noGrp="1"/>
          </p:cNvSpPr>
          <p:nvPr>
            <p:ph type="pic" sz="quarter" idx="16"/>
          </p:nvPr>
        </p:nvSpPr>
        <p:spPr>
          <a:xfrm>
            <a:off x="83820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  <p:sp>
        <p:nvSpPr>
          <p:cNvPr id="11" name="Picture Placeholder 2"/>
          <p:cNvSpPr>
            <a:spLocks noGrp="1"/>
          </p:cNvSpPr>
          <p:nvPr>
            <p:ph type="pic" sz="quarter" idx="17"/>
          </p:nvPr>
        </p:nvSpPr>
        <p:spPr>
          <a:xfrm>
            <a:off x="6305450" y="2031999"/>
            <a:ext cx="2560320" cy="3730625"/>
          </a:xfrm>
          <a:prstGeom prst="rect">
            <a:avLst/>
          </a:prstGeom>
          <a:noFill/>
        </p:spPr>
        <p:txBody>
          <a:bodyPr/>
          <a:lstStyle>
            <a:lvl1pPr marL="0" indent="0">
              <a:buNone/>
              <a:defRPr sz="1000"/>
            </a:lvl1pPr>
          </a:lstStyle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22415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5" name="Picture Placeholder 14"/>
          <p:cNvSpPr>
            <a:spLocks noGrp="1"/>
          </p:cNvSpPr>
          <p:nvPr>
            <p:ph type="pic" sz="quarter" idx="13"/>
          </p:nvPr>
        </p:nvSpPr>
        <p:spPr>
          <a:xfrm>
            <a:off x="65913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6" name="Picture Placeholder 14"/>
          <p:cNvSpPr>
            <a:spLocks noGrp="1"/>
          </p:cNvSpPr>
          <p:nvPr>
            <p:ph type="pic" sz="quarter" idx="14"/>
          </p:nvPr>
        </p:nvSpPr>
        <p:spPr>
          <a:xfrm>
            <a:off x="7950200" y="3530600"/>
            <a:ext cx="1188720" cy="118872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Picture Placeholder 14"/>
          <p:cNvSpPr>
            <a:spLocks noGrp="1"/>
          </p:cNvSpPr>
          <p:nvPr>
            <p:ph type="pic" sz="quarter" idx="15"/>
          </p:nvPr>
        </p:nvSpPr>
        <p:spPr>
          <a:xfrm>
            <a:off x="9309100" y="3526547"/>
            <a:ext cx="1188720" cy="118872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2484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7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111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616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icture Placeholder 2"/>
          <p:cNvSpPr>
            <a:spLocks noGrp="1"/>
          </p:cNvSpPr>
          <p:nvPr>
            <p:ph type="pic" sz="quarter" idx="10"/>
          </p:nvPr>
        </p:nvSpPr>
        <p:spPr>
          <a:xfrm>
            <a:off x="161925" y="173038"/>
            <a:ext cx="6157913" cy="6511925"/>
          </a:xfrm>
        </p:spPr>
        <p:txBody>
          <a:bodyPr/>
          <a:lstStyle/>
          <a:p>
            <a:endParaRPr lang="id-ID"/>
          </a:p>
        </p:txBody>
      </p:sp>
    </p:spTree>
    <p:extLst>
      <p:ext uri="{BB962C8B-B14F-4D97-AF65-F5344CB8AC3E}">
        <p14:creationId xmlns:p14="http://schemas.microsoft.com/office/powerpoint/2010/main" val="88858659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Picture Placeholder 15"/>
          <p:cNvSpPr>
            <a:spLocks noGrp="1"/>
          </p:cNvSpPr>
          <p:nvPr>
            <p:ph type="pic" sz="quarter" idx="10"/>
          </p:nvPr>
        </p:nvSpPr>
        <p:spPr>
          <a:xfrm>
            <a:off x="2238375" y="1504950"/>
            <a:ext cx="3390900" cy="1528763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5"/>
          <p:cNvSpPr>
            <a:spLocks noGrp="1"/>
          </p:cNvSpPr>
          <p:nvPr>
            <p:ph type="pic" sz="quarter" idx="11"/>
          </p:nvPr>
        </p:nvSpPr>
        <p:spPr>
          <a:xfrm>
            <a:off x="6496050" y="3076575"/>
            <a:ext cx="1943100" cy="1528763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5403567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577850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8" name="Picture Placeholder 16"/>
          <p:cNvSpPr>
            <a:spLocks noGrp="1"/>
          </p:cNvSpPr>
          <p:nvPr>
            <p:ph type="pic" sz="quarter" idx="14"/>
          </p:nvPr>
        </p:nvSpPr>
        <p:spPr>
          <a:xfrm>
            <a:off x="4169744" y="1699434"/>
            <a:ext cx="3338268" cy="2171700"/>
          </a:xfrm>
        </p:spPr>
        <p:txBody>
          <a:bodyPr/>
          <a:lstStyle/>
          <a:p>
            <a:endParaRPr lang="en-US"/>
          </a:p>
        </p:txBody>
      </p:sp>
      <p:sp>
        <p:nvSpPr>
          <p:cNvPr id="19" name="Picture Placeholder 16"/>
          <p:cNvSpPr>
            <a:spLocks noGrp="1"/>
          </p:cNvSpPr>
          <p:nvPr>
            <p:ph type="pic" sz="quarter" idx="15"/>
          </p:nvPr>
        </p:nvSpPr>
        <p:spPr>
          <a:xfrm>
            <a:off x="7819263" y="1699434"/>
            <a:ext cx="3338268" cy="21717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520394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66970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37240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616700" y="0"/>
            <a:ext cx="557529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561467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nd with Smartph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1603389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7429501" y="1069989"/>
            <a:ext cx="2501900" cy="42132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064230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alf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7314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7314" y="1825625"/>
            <a:ext cx="52668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7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199" y="0"/>
            <a:ext cx="6125029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448738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5600" y="654078"/>
            <a:ext cx="58764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71" y="0"/>
            <a:ext cx="3073329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3094228" y="0"/>
            <a:ext cx="3073329" cy="3419856"/>
          </a:xfrm>
        </p:spPr>
        <p:txBody>
          <a:bodyPr/>
          <a:lstStyle/>
          <a:p>
            <a:endParaRPr lang="en-US"/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3094228" y="3441700"/>
            <a:ext cx="3073329" cy="3419856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186217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ablet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998728" y="1069988"/>
            <a:ext cx="3776472" cy="488631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3613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ptop Mock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14322"/>
            <a:ext cx="5289258" cy="6843678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1113028" y="2616201"/>
            <a:ext cx="5008372" cy="31369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966270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45"/>
          <p:cNvSpPr>
            <a:spLocks noGrp="1"/>
          </p:cNvSpPr>
          <p:nvPr>
            <p:ph type="pic" sz="quarter" idx="14"/>
          </p:nvPr>
        </p:nvSpPr>
        <p:spPr>
          <a:xfrm>
            <a:off x="1029335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7" name="Picture Placeholder 46"/>
          <p:cNvSpPr>
            <a:spLocks noGrp="1"/>
          </p:cNvSpPr>
          <p:nvPr>
            <p:ph type="pic" sz="quarter" idx="15"/>
          </p:nvPr>
        </p:nvSpPr>
        <p:spPr>
          <a:xfrm>
            <a:off x="1029335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1" name="Picture Placeholder 47"/>
          <p:cNvSpPr>
            <a:spLocks noGrp="1"/>
          </p:cNvSpPr>
          <p:nvPr>
            <p:ph type="pic" sz="quarter" idx="16"/>
          </p:nvPr>
        </p:nvSpPr>
        <p:spPr>
          <a:xfrm>
            <a:off x="3600291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2" name="Picture Placeholder 48"/>
          <p:cNvSpPr>
            <a:spLocks noGrp="1"/>
          </p:cNvSpPr>
          <p:nvPr>
            <p:ph type="pic" sz="quarter" idx="17"/>
          </p:nvPr>
        </p:nvSpPr>
        <p:spPr>
          <a:xfrm>
            <a:off x="3600291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3" name="Picture Placeholder 49"/>
          <p:cNvSpPr>
            <a:spLocks noGrp="1"/>
          </p:cNvSpPr>
          <p:nvPr>
            <p:ph type="pic" sz="quarter" idx="18"/>
          </p:nvPr>
        </p:nvSpPr>
        <p:spPr>
          <a:xfrm>
            <a:off x="6171248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4" name="Picture Placeholder 50"/>
          <p:cNvSpPr>
            <a:spLocks noGrp="1"/>
          </p:cNvSpPr>
          <p:nvPr>
            <p:ph type="pic" sz="quarter" idx="19"/>
          </p:nvPr>
        </p:nvSpPr>
        <p:spPr>
          <a:xfrm>
            <a:off x="6171248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5" name="Picture Placeholder 52"/>
          <p:cNvSpPr>
            <a:spLocks noGrp="1"/>
          </p:cNvSpPr>
          <p:nvPr>
            <p:ph type="pic" sz="quarter" idx="20"/>
          </p:nvPr>
        </p:nvSpPr>
        <p:spPr>
          <a:xfrm>
            <a:off x="8742204" y="1918018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6" name="Picture Placeholder 51"/>
          <p:cNvSpPr>
            <a:spLocks noGrp="1"/>
          </p:cNvSpPr>
          <p:nvPr>
            <p:ph type="pic" sz="quarter" idx="21"/>
          </p:nvPr>
        </p:nvSpPr>
        <p:spPr>
          <a:xfrm>
            <a:off x="8742204" y="3465783"/>
            <a:ext cx="2520156" cy="1486265"/>
          </a:xfrm>
          <a:custGeom>
            <a:avLst/>
            <a:gdLst>
              <a:gd name="connsiteX0" fmla="*/ 0 w 2520156"/>
              <a:gd name="connsiteY0" fmla="*/ 0 h 1486265"/>
              <a:gd name="connsiteX1" fmla="*/ 2520156 w 2520156"/>
              <a:gd name="connsiteY1" fmla="*/ 0 h 1486265"/>
              <a:gd name="connsiteX2" fmla="*/ 2520156 w 2520156"/>
              <a:gd name="connsiteY2" fmla="*/ 1486265 h 1486265"/>
              <a:gd name="connsiteX3" fmla="*/ 0 w 2520156"/>
              <a:gd name="connsiteY3" fmla="*/ 1486265 h 148626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2520156" h="1486265">
                <a:moveTo>
                  <a:pt x="0" y="0"/>
                </a:moveTo>
                <a:lnTo>
                  <a:pt x="2520156" y="0"/>
                </a:lnTo>
                <a:lnTo>
                  <a:pt x="2520156" y="1486265"/>
                </a:lnTo>
                <a:lnTo>
                  <a:pt x="0" y="1486265"/>
                </a:lnTo>
                <a:close/>
              </a:path>
            </a:pathLst>
          </a:custGeom>
        </p:spPr>
        <p:txBody>
          <a:bodyPr wrap="square" anchor="ctr">
            <a:noAutofit/>
          </a:bodyPr>
          <a:lstStyle>
            <a:lvl1pPr marL="0" indent="0" algn="ctr">
              <a:buNone/>
              <a:defRPr sz="1800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r>
              <a:rPr lang="en-US"/>
              <a:t>Click icon to add picture</a:t>
            </a:r>
          </a:p>
        </p:txBody>
      </p:sp>
      <p:sp>
        <p:nvSpPr>
          <p:cNvPr id="17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1465015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 p14:presetBounceEnd="60000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 p14:bounceEnd="60000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 p14:bounceEnd="60000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Choice>
    <mc:Fallback xmlns="">
      <p:timing>
        <p:tnLst>
          <p:par>
            <p:cTn id="1" dur="indefinite" restart="never" nodeType="tmRoot">
              <p:childTnLst>
                <p:seq concurrent="1" nextAc="seek">
                  <p:cTn id="2" dur="indefinite" nodeType="mainSeq">
                    <p:childTnLst>
                      <p:par>
                        <p:cTn id="3" fill="hold">
                          <p:stCondLst>
                            <p:cond delay="indefinite"/>
                            <p:cond evt="onBegin" delay="0">
                              <p:tn val="2"/>
                            </p:cond>
                          </p:stCondLst>
                          <p:childTnLst>
                            <p:par>
                              <p:cTn id="4" fill="hold">
                                <p:stCondLst>
                                  <p:cond delay="0"/>
                                </p:stCondLst>
                                <p:childTnLst>
                                  <p:par>
                                    <p:cTn id="5" presetID="2" presetClass="entr" presetSubtype="1" fill="hold" grpId="0" nodeType="after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7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8" dur="500" fill="hold"/>
                                            <p:tgtEl>
                                              <p:spTgt spid="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1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2" dur="500" fill="hold"/>
                                            <p:tgtEl>
                                              <p:spTgt spid="7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3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5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16" dur="500" fill="hold"/>
                                            <p:tgtEl>
                                              <p:spTgt spid="11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17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18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19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0" dur="500" fill="hold"/>
                                            <p:tgtEl>
                                              <p:spTgt spid="12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1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2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3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4" dur="500" fill="hold"/>
                                            <p:tgtEl>
                                              <p:spTgt spid="13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5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26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27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28" dur="500" fill="hold"/>
                                            <p:tgtEl>
                                              <p:spTgt spid="14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29" presetID="2" presetClass="entr" presetSubtype="4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0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1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2" dur="500" fill="hold"/>
                                            <p:tgtEl>
                                              <p:spTgt spid="15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1+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  <p:par>
                                    <p:cTn id="33" presetID="2" presetClass="entr" presetSubtype="1" fill="hold" grpId="0" nodeType="withEffect">
                                      <p:stCondLst>
                                        <p:cond delay="0"/>
                                      </p:stCondLst>
                                      <p:childTnLst>
                                        <p:set>
                                          <p:cBhvr>
                                            <p:cTn id="34" dur="1" fill="hold">
                                              <p:stCondLst>
                                                <p:cond delay="0"/>
                                              </p:stCondLst>
                                            </p:cTn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style.visibility</p:attrName>
                                            </p:attrNameLst>
                                          </p:cBhvr>
                                          <p:to>
                                            <p:strVal val="visible"/>
                                          </p:to>
                                        </p:set>
                                        <p:anim calcmode="lin" valueType="num">
                                          <p:cBhvr additive="base">
                                            <p:cTn id="35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ppt_x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x"/>
                                              </p:val>
                                            </p:tav>
                                          </p:tavLst>
                                        </p:anim>
                                        <p:anim calcmode="lin" valueType="num">
                                          <p:cBhvr additive="base">
                                            <p:cTn id="36" dur="500" fill="hold"/>
                                            <p:tgtEl>
                                              <p:spTgt spid="16"/>
                                            </p:tgtEl>
                                            <p:attrNameLst>
                                              <p:attrName>ppt_y</p:attrName>
                                            </p:attrNameLst>
                                          </p:cBhvr>
                                          <p:tavLst>
                                            <p:tav tm="0">
                                              <p:val>
                                                <p:strVal val="0-#ppt_h/2"/>
                                              </p:val>
                                            </p:tav>
                                            <p:tav tm="100000">
                                              <p:val>
                                                <p:strVal val="#ppt_y"/>
                                              </p:val>
                                            </p:tav>
                                          </p:tavLst>
                                        </p:anim>
                                      </p:childTnLst>
                                    </p:cTn>
                                  </p:par>
                                </p:childTnLst>
                              </p:cTn>
                            </p:par>
                          </p:childTnLst>
                        </p:cTn>
                      </p:par>
                    </p:childTnLst>
                  </p:cTn>
                  <p:prevCondLst>
                    <p:cond evt="onPrev" delay="0">
                      <p:tgtEl>
                        <p:sldTgt/>
                      </p:tgtEl>
                    </p:cond>
                  </p:prevCondLst>
                  <p:nextCondLst>
                    <p:cond evt="onNext" delay="0">
                      <p:tgtEl>
                        <p:sldTgt/>
                      </p:tgtEl>
                    </p:cond>
                  </p:nextCondLst>
                </p:seq>
              </p:childTnLst>
            </p:cTn>
          </p:par>
        </p:tnLst>
        <p:bldLst>
          <p:bldP spid="6" grpId="0"/>
          <p:bldP spid="7" grpId="0"/>
          <p:bldP spid="11" grpId="0"/>
          <p:bldP spid="12" grpId="0"/>
          <p:bldP spid="13" grpId="0"/>
          <p:bldP spid="14" grpId="0"/>
          <p:bldP spid="15" grpId="0"/>
          <p:bldP spid="16" grpId="0"/>
        </p:bldLst>
      </p:timing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197411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12192000" cy="4746171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0422358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5% Picture layout dow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0"/>
          </p:nvPr>
        </p:nvSpPr>
        <p:spPr>
          <a:xfrm>
            <a:off x="0" y="2743200"/>
            <a:ext cx="12192000" cy="41148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7309433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51098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</p:spPr>
        <p:txBody>
          <a:bodyPr/>
          <a:lstStyle/>
          <a:p>
            <a:endParaRPr lang="en-US"/>
          </a:p>
        </p:txBody>
      </p:sp>
      <p:sp>
        <p:nvSpPr>
          <p:cNvPr id="3" name="Title 1"/>
          <p:cNvSpPr>
            <a:spLocks noGrp="1"/>
          </p:cNvSpPr>
          <p:nvPr>
            <p:ph type="title"/>
          </p:nvPr>
        </p:nvSpPr>
        <p:spPr>
          <a:xfrm>
            <a:off x="838200" y="654078"/>
            <a:ext cx="10515600" cy="831822"/>
          </a:xfrm>
        </p:spPr>
        <p:txBody>
          <a:bodyPr/>
          <a:lstStyle>
            <a:lvl1pPr algn="ctr">
              <a:defRPr b="1">
                <a:solidFill>
                  <a:schemeClr val="bg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6938841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Picture Placeholder 30"/>
          <p:cNvSpPr>
            <a:spLocks noGrp="1"/>
          </p:cNvSpPr>
          <p:nvPr userDrawn="1">
            <p:ph type="pic" sz="quarter" idx="10"/>
          </p:nvPr>
        </p:nvSpPr>
        <p:spPr>
          <a:xfrm>
            <a:off x="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2" name="Picture Placeholder 30"/>
          <p:cNvSpPr>
            <a:spLocks noGrp="1"/>
          </p:cNvSpPr>
          <p:nvPr>
            <p:ph type="pic" sz="quarter" idx="11"/>
          </p:nvPr>
        </p:nvSpPr>
        <p:spPr>
          <a:xfrm>
            <a:off x="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3" name="Picture Placeholder 30"/>
          <p:cNvSpPr>
            <a:spLocks noGrp="1"/>
          </p:cNvSpPr>
          <p:nvPr>
            <p:ph type="pic" sz="quarter" idx="12"/>
          </p:nvPr>
        </p:nvSpPr>
        <p:spPr>
          <a:xfrm>
            <a:off x="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4" name="Picture Placeholder 30"/>
          <p:cNvSpPr>
            <a:spLocks noGrp="1"/>
          </p:cNvSpPr>
          <p:nvPr>
            <p:ph type="pic" sz="quarter" idx="13"/>
          </p:nvPr>
        </p:nvSpPr>
        <p:spPr>
          <a:xfrm>
            <a:off x="2029968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5" name="Picture Placeholder 30"/>
          <p:cNvSpPr>
            <a:spLocks noGrp="1"/>
          </p:cNvSpPr>
          <p:nvPr>
            <p:ph type="pic" sz="quarter" idx="14"/>
          </p:nvPr>
        </p:nvSpPr>
        <p:spPr>
          <a:xfrm>
            <a:off x="6096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6" name="Picture Placeholder 30"/>
          <p:cNvSpPr>
            <a:spLocks noGrp="1"/>
          </p:cNvSpPr>
          <p:nvPr>
            <p:ph type="pic" sz="quarter" idx="15"/>
          </p:nvPr>
        </p:nvSpPr>
        <p:spPr>
          <a:xfrm>
            <a:off x="2027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7" name="Picture Placeholder 30"/>
          <p:cNvSpPr>
            <a:spLocks noGrp="1"/>
          </p:cNvSpPr>
          <p:nvPr>
            <p:ph type="pic" sz="quarter" idx="16"/>
          </p:nvPr>
        </p:nvSpPr>
        <p:spPr>
          <a:xfrm>
            <a:off x="4066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8" name="Picture Placeholder 30"/>
          <p:cNvSpPr>
            <a:spLocks noGrp="1"/>
          </p:cNvSpPr>
          <p:nvPr>
            <p:ph type="pic" sz="quarter" idx="17"/>
          </p:nvPr>
        </p:nvSpPr>
        <p:spPr>
          <a:xfrm>
            <a:off x="6096000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39" name="Picture Placeholder 30"/>
          <p:cNvSpPr>
            <a:spLocks noGrp="1"/>
          </p:cNvSpPr>
          <p:nvPr>
            <p:ph type="pic" sz="quarter" idx="18"/>
          </p:nvPr>
        </p:nvSpPr>
        <p:spPr>
          <a:xfrm>
            <a:off x="4064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0" name="Picture Placeholder 30"/>
          <p:cNvSpPr>
            <a:spLocks noGrp="1"/>
          </p:cNvSpPr>
          <p:nvPr>
            <p:ph type="pic" sz="quarter" idx="19"/>
          </p:nvPr>
        </p:nvSpPr>
        <p:spPr>
          <a:xfrm>
            <a:off x="10162032" y="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1" name="Picture Placeholder 30"/>
          <p:cNvSpPr>
            <a:spLocks noGrp="1"/>
          </p:cNvSpPr>
          <p:nvPr>
            <p:ph type="pic" sz="quarter" idx="20"/>
          </p:nvPr>
        </p:nvSpPr>
        <p:spPr>
          <a:xfrm>
            <a:off x="10162032" y="2286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2" name="Picture Placeholder 30"/>
          <p:cNvSpPr>
            <a:spLocks noGrp="1"/>
          </p:cNvSpPr>
          <p:nvPr>
            <p:ph type="pic" sz="quarter" idx="21"/>
          </p:nvPr>
        </p:nvSpPr>
        <p:spPr>
          <a:xfrm>
            <a:off x="10160000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3" name="Picture Placeholder 30"/>
          <p:cNvSpPr>
            <a:spLocks noGrp="1"/>
          </p:cNvSpPr>
          <p:nvPr>
            <p:ph type="pic" sz="quarter" idx="22"/>
          </p:nvPr>
        </p:nvSpPr>
        <p:spPr>
          <a:xfrm>
            <a:off x="8123936" y="4572000"/>
            <a:ext cx="2029968" cy="2286000"/>
          </a:xfrm>
        </p:spPr>
        <p:txBody>
          <a:bodyPr/>
          <a:lstStyle/>
          <a:p>
            <a:endParaRPr lang="en-US"/>
          </a:p>
        </p:txBody>
      </p:sp>
      <p:sp>
        <p:nvSpPr>
          <p:cNvPr id="44" name="Picture Placeholder 30"/>
          <p:cNvSpPr>
            <a:spLocks noGrp="1"/>
          </p:cNvSpPr>
          <p:nvPr>
            <p:ph type="pic" sz="quarter" idx="23"/>
          </p:nvPr>
        </p:nvSpPr>
        <p:spPr>
          <a:xfrm>
            <a:off x="8123936" y="0"/>
            <a:ext cx="2029968" cy="2286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1921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645192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609600" y="1905000"/>
            <a:ext cx="1714500" cy="1714500"/>
          </a:xfrm>
        </p:spPr>
        <p:txBody>
          <a:bodyPr/>
          <a:lstStyle/>
          <a:p>
            <a:endParaRPr lang="en-US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609600" y="4222750"/>
            <a:ext cx="1714500" cy="17145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1773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7400" y="654078"/>
            <a:ext cx="10515600" cy="831822"/>
          </a:xfrm>
        </p:spPr>
        <p:txBody>
          <a:bodyPr/>
          <a:lstStyle>
            <a:lvl1pPr>
              <a:defRPr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8026400" y="0"/>
            <a:ext cx="4165600" cy="6858000"/>
          </a:xfrm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565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39" Type="http://schemas.openxmlformats.org/officeDocument/2006/relationships/slideLayout" Target="../slideLayouts/slideLayout39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42" Type="http://schemas.openxmlformats.org/officeDocument/2006/relationships/slideLayout" Target="../slideLayouts/slideLayout42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41" Type="http://schemas.openxmlformats.org/officeDocument/2006/relationships/slideLayout" Target="../slideLayouts/slideLayout4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40" Type="http://schemas.openxmlformats.org/officeDocument/2006/relationships/slideLayout" Target="../slideLayouts/slideLayout40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43" Type="http://schemas.openxmlformats.org/officeDocument/2006/relationships/theme" Target="../theme/theme1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slideLayout" Target="../slideLayouts/slideLayout38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999766D-A4DC-49E4-81B5-B36909371276}" type="datetimeFigureOut">
              <a:rPr lang="en-US" smtClean="0"/>
              <a:t>10/18/2020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30E37-5C16-466C-845D-4A4B342645F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68632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  <p:sldLayoutId id="2147483698" r:id="rId38"/>
    <p:sldLayoutId id="2147483699" r:id="rId39"/>
    <p:sldLayoutId id="2147483700" r:id="rId40"/>
    <p:sldLayoutId id="2147483701" r:id="rId41"/>
    <p:sldLayoutId id="2147483702" r:id="rId4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3" Type="http://schemas.openxmlformats.org/officeDocument/2006/relationships/image" Target="../media/image3.png"/><Relationship Id="rId7" Type="http://schemas.openxmlformats.org/officeDocument/2006/relationships/image" Target="../media/image9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16.png"/><Relationship Id="rId12" Type="http://schemas.openxmlformats.org/officeDocument/2006/relationships/image" Target="../media/image2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5.png"/><Relationship Id="rId11" Type="http://schemas.openxmlformats.org/officeDocument/2006/relationships/image" Target="../media/image20.png"/><Relationship Id="rId5" Type="http://schemas.openxmlformats.org/officeDocument/2006/relationships/image" Target="../media/image14.png"/><Relationship Id="rId10" Type="http://schemas.openxmlformats.org/officeDocument/2006/relationships/image" Target="../media/image19.png"/><Relationship Id="rId4" Type="http://schemas.openxmlformats.org/officeDocument/2006/relationships/image" Target="../media/image13.png"/><Relationship Id="rId9" Type="http://schemas.openxmlformats.org/officeDocument/2006/relationships/image" Target="../media/image18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Placeholder 3" descr="A close up of a logo&#10;&#10;Description automatically generated">
            <a:extLst>
              <a:ext uri="{FF2B5EF4-FFF2-40B4-BE49-F238E27FC236}">
                <a16:creationId xmlns:a16="http://schemas.microsoft.com/office/drawing/2014/main" id="{77CD8F55-8D33-4997-A844-86D40E5E31EF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2500" b="12500"/>
          <a:stretch>
            <a:fillRect/>
          </a:stretch>
        </p:blipFill>
        <p:spPr/>
      </p:pic>
      <p:sp>
        <p:nvSpPr>
          <p:cNvPr id="44" name="Rectangle 43"/>
          <p:cNvSpPr/>
          <p:nvPr/>
        </p:nvSpPr>
        <p:spPr>
          <a:xfrm>
            <a:off x="0" y="-6288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74000">
                <a:schemeClr val="accent2">
                  <a:lumMod val="45000"/>
                  <a:lumOff val="55000"/>
                </a:schemeClr>
              </a:gs>
              <a:gs pos="83000">
                <a:schemeClr val="accent2">
                  <a:lumMod val="45000"/>
                  <a:lumOff val="55000"/>
                </a:schemeClr>
              </a:gs>
              <a:gs pos="100000">
                <a:schemeClr val="accent2">
                  <a:lumMod val="30000"/>
                  <a:lumOff val="70000"/>
                </a:schemeClr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5" name="Title 14"/>
          <p:cNvSpPr>
            <a:spLocks noGrp="1"/>
          </p:cNvSpPr>
          <p:nvPr>
            <p:ph type="ctrTitle"/>
          </p:nvPr>
        </p:nvSpPr>
        <p:spPr>
          <a:xfrm>
            <a:off x="3481225" y="2914115"/>
            <a:ext cx="5229551" cy="1070073"/>
          </a:xfrm>
          <a:noFill/>
          <a:ln>
            <a:noFill/>
          </a:ln>
        </p:spPr>
        <p:txBody>
          <a:bodyPr anchor="ctr">
            <a:normAutofit/>
          </a:bodyPr>
          <a:lstStyle/>
          <a:p>
            <a:r>
              <a:rPr lang="en-US" b="1" dirty="0">
                <a:solidFill>
                  <a:schemeClr val="tx2">
                    <a:lumMod val="75000"/>
                  </a:schemeClr>
                </a:solidFill>
              </a:rPr>
              <a:t>KINEMATICS </a:t>
            </a:r>
            <a:r>
              <a:rPr lang="en-US" sz="3600" b="1" i="1" dirty="0">
                <a:solidFill>
                  <a:schemeClr val="tx2">
                    <a:lumMod val="75000"/>
                  </a:schemeClr>
                </a:solidFill>
              </a:rPr>
              <a:t>2D</a:t>
            </a:r>
            <a:endParaRPr lang="en-US" b="1" i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6" name="Rectangle 45"/>
          <p:cNvSpPr/>
          <p:nvPr/>
        </p:nvSpPr>
        <p:spPr>
          <a:xfrm>
            <a:off x="3481225" y="2856209"/>
            <a:ext cx="5229550" cy="1185885"/>
          </a:xfrm>
          <a:prstGeom prst="rect">
            <a:avLst/>
          </a:prstGeom>
          <a:noFill/>
          <a:ln w="38100">
            <a:solidFill>
              <a:schemeClr val="accent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4546836" y="4193911"/>
            <a:ext cx="3098327" cy="46324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2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4652582" y="4216220"/>
            <a:ext cx="2886833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ID" sz="3200" b="1" dirty="0">
                <a:solidFill>
                  <a:prstClr val="white"/>
                </a:solidFill>
                <a:latin typeface="Bahnschrift SemiCondensed" panose="020B0502040204020203" pitchFamily="34" charset="0"/>
              </a:rPr>
              <a:t>FISIKA DASAR 1</a:t>
            </a:r>
            <a:endParaRPr kumimoji="0" lang="en-US" sz="32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Bahnschrift SemiCondensed" panose="020B0502040204020203" pitchFamily="34" charset="0"/>
            </a:endParaRPr>
          </a:p>
        </p:txBody>
      </p:sp>
      <p:pic>
        <p:nvPicPr>
          <p:cNvPr id="6" name="Picture 5" descr="A close up of a logo&#10;&#10;Description automatically generated">
            <a:extLst>
              <a:ext uri="{FF2B5EF4-FFF2-40B4-BE49-F238E27FC236}">
                <a16:creationId xmlns:a16="http://schemas.microsoft.com/office/drawing/2014/main" id="{1B444FDF-9795-495C-B786-D86B120CD84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597" y="348089"/>
            <a:ext cx="2096679" cy="15725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805998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" presetID="53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4"/>
          <p:cNvSpPr>
            <a:spLocks noGrp="1"/>
          </p:cNvSpPr>
          <p:nvPr>
            <p:ph type="pic" sz="quarter" idx="13"/>
          </p:nvPr>
        </p:nvSpPr>
        <p:spPr/>
      </p:sp>
      <p:sp>
        <p:nvSpPr>
          <p:cNvPr id="44" name="Rectangle 43"/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accent2">
                  <a:lumMod val="5000"/>
                  <a:lumOff val="95000"/>
                </a:schemeClr>
              </a:gs>
              <a:gs pos="100000">
                <a:schemeClr val="accent2">
                  <a:lumMod val="45000"/>
                  <a:lumOff val="55000"/>
                </a:schemeClr>
              </a:gs>
              <a:gs pos="62000">
                <a:schemeClr val="accent2">
                  <a:lumMod val="30000"/>
                  <a:lumOff val="70000"/>
                </a:schemeClr>
              </a:gs>
            </a:gsLst>
            <a:path path="rect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7" name="Rectangle 46"/>
          <p:cNvSpPr/>
          <p:nvPr/>
        </p:nvSpPr>
        <p:spPr>
          <a:xfrm>
            <a:off x="2516662" y="2538060"/>
            <a:ext cx="7158677" cy="178188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48" name="Title 14"/>
          <p:cNvSpPr txBox="1">
            <a:spLocks/>
          </p:cNvSpPr>
          <p:nvPr/>
        </p:nvSpPr>
        <p:spPr>
          <a:xfrm>
            <a:off x="2516663" y="2568043"/>
            <a:ext cx="7158676" cy="1721909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id-ID" sz="8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THANK YOU</a:t>
            </a:r>
            <a:endParaRPr kumimoji="0" lang="en-US" sz="8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294339984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62000">
              <a:schemeClr val="accent2">
                <a:lumMod val="30000"/>
                <a:lumOff val="7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9436374" y="5324832"/>
            <a:ext cx="1861088" cy="463247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9436374" y="5332627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8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Overview</a:t>
            </a: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/>
          <p:nvPr/>
        </p:nvCxnSpPr>
        <p:spPr>
          <a:xfrm>
            <a:off x="-33457" y="5556455"/>
            <a:ext cx="94680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>
            <a:off x="11297462" y="5556455"/>
            <a:ext cx="133350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16061" y="5780283"/>
            <a:ext cx="2964468" cy="491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sp>
        <p:nvSpPr>
          <p:cNvPr id="14" name="Title 4">
            <a:extLst>
              <a:ext uri="{FF2B5EF4-FFF2-40B4-BE49-F238E27FC236}">
                <a16:creationId xmlns:a16="http://schemas.microsoft.com/office/drawing/2014/main" id="{46F30AF2-F605-4F92-9E6F-373186A628F5}"/>
              </a:ext>
            </a:extLst>
          </p:cNvPr>
          <p:cNvSpPr txBox="1">
            <a:spLocks/>
          </p:cNvSpPr>
          <p:nvPr/>
        </p:nvSpPr>
        <p:spPr>
          <a:xfrm>
            <a:off x="1006259" y="1643892"/>
            <a:ext cx="2755035" cy="2522745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sz="3600" b="1" dirty="0"/>
              <a:t>Projectile Motion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0E328CD6-8628-4845-804C-169E5BD49CA0}"/>
              </a:ext>
            </a:extLst>
          </p:cNvPr>
          <p:cNvSpPr txBox="1">
            <a:spLocks/>
          </p:cNvSpPr>
          <p:nvPr/>
        </p:nvSpPr>
        <p:spPr>
          <a:xfrm>
            <a:off x="4718482" y="1656526"/>
            <a:ext cx="2755035" cy="2522745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b="1" dirty="0"/>
              <a:t>Circular Motion</a:t>
            </a:r>
          </a:p>
        </p:txBody>
      </p:sp>
      <p:sp>
        <p:nvSpPr>
          <p:cNvPr id="7" name="Title 4">
            <a:extLst>
              <a:ext uri="{FF2B5EF4-FFF2-40B4-BE49-F238E27FC236}">
                <a16:creationId xmlns:a16="http://schemas.microsoft.com/office/drawing/2014/main" id="{BC0B78F6-B5BF-41FF-91B6-8A38B6385C00}"/>
              </a:ext>
            </a:extLst>
          </p:cNvPr>
          <p:cNvSpPr txBox="1">
            <a:spLocks/>
          </p:cNvSpPr>
          <p:nvPr/>
        </p:nvSpPr>
        <p:spPr>
          <a:xfrm>
            <a:off x="8479776" y="1656525"/>
            <a:ext cx="2755035" cy="2522745"/>
          </a:xfrm>
          <a:prstGeom prst="rect">
            <a:avLst/>
          </a:prstGeom>
          <a:noFill/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3600" b="1" dirty="0"/>
              <a:t>Dimensional Analysis</a:t>
            </a:r>
          </a:p>
        </p:txBody>
      </p:sp>
    </p:spTree>
    <p:extLst>
      <p:ext uri="{BB962C8B-B14F-4D97-AF65-F5344CB8AC3E}">
        <p14:creationId xmlns:p14="http://schemas.microsoft.com/office/powerpoint/2010/main" val="52644959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405639" y="682359"/>
            <a:ext cx="5023096" cy="831822"/>
          </a:xfrm>
          <a:ln w="28575"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4400" b="1" dirty="0"/>
              <a:t>Projectile Motion</a:t>
            </a:r>
          </a:p>
        </p:txBody>
      </p:sp>
      <p:sp>
        <p:nvSpPr>
          <p:cNvPr id="10" name="Rectangle 9"/>
          <p:cNvSpPr/>
          <p:nvPr/>
        </p:nvSpPr>
        <p:spPr>
          <a:xfrm rot="10800000">
            <a:off x="397400" y="290879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288037" y="26505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Kinematics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sp>
        <p:nvSpPr>
          <p:cNvPr id="16" name="Freeform 231"/>
          <p:cNvSpPr>
            <a:spLocks noEditPoints="1"/>
          </p:cNvSpPr>
          <p:nvPr/>
        </p:nvSpPr>
        <p:spPr bwMode="auto">
          <a:xfrm>
            <a:off x="8622456" y="4360928"/>
            <a:ext cx="463704" cy="558902"/>
          </a:xfrm>
          <a:custGeom>
            <a:avLst/>
            <a:gdLst>
              <a:gd name="T0" fmla="*/ 20 w 64"/>
              <a:gd name="T1" fmla="*/ 40 h 74"/>
              <a:gd name="T2" fmla="*/ 20 w 64"/>
              <a:gd name="T3" fmla="*/ 34 h 74"/>
              <a:gd name="T4" fmla="*/ 44 w 64"/>
              <a:gd name="T5" fmla="*/ 17 h 74"/>
              <a:gd name="T6" fmla="*/ 19 w 64"/>
              <a:gd name="T7" fmla="*/ 33 h 74"/>
              <a:gd name="T8" fmla="*/ 48 w 64"/>
              <a:gd name="T9" fmla="*/ 19 h 74"/>
              <a:gd name="T10" fmla="*/ 19 w 64"/>
              <a:gd name="T11" fmla="*/ 25 h 74"/>
              <a:gd name="T12" fmla="*/ 33 w 64"/>
              <a:gd name="T13" fmla="*/ 17 h 74"/>
              <a:gd name="T14" fmla="*/ 16 w 64"/>
              <a:gd name="T15" fmla="*/ 23 h 74"/>
              <a:gd name="T16" fmla="*/ 38 w 64"/>
              <a:gd name="T17" fmla="*/ 72 h 74"/>
              <a:gd name="T18" fmla="*/ 31 w 64"/>
              <a:gd name="T19" fmla="*/ 74 h 74"/>
              <a:gd name="T20" fmla="*/ 23 w 64"/>
              <a:gd name="T21" fmla="*/ 68 h 74"/>
              <a:gd name="T22" fmla="*/ 26 w 64"/>
              <a:gd name="T23" fmla="*/ 55 h 74"/>
              <a:gd name="T24" fmla="*/ 19 w 64"/>
              <a:gd name="T25" fmla="*/ 48 h 74"/>
              <a:gd name="T26" fmla="*/ 44 w 64"/>
              <a:gd name="T27" fmla="*/ 33 h 74"/>
              <a:gd name="T28" fmla="*/ 28 w 64"/>
              <a:gd name="T29" fmla="*/ 45 h 74"/>
              <a:gd name="T30" fmla="*/ 33 w 64"/>
              <a:gd name="T31" fmla="*/ 55 h 74"/>
              <a:gd name="T32" fmla="*/ 44 w 64"/>
              <a:gd name="T33" fmla="*/ 43 h 74"/>
              <a:gd name="T34" fmla="*/ 38 w 64"/>
              <a:gd name="T35" fmla="*/ 55 h 74"/>
              <a:gd name="T36" fmla="*/ 38 w 64"/>
              <a:gd name="T37" fmla="*/ 57 h 74"/>
              <a:gd name="T38" fmla="*/ 37 w 64"/>
              <a:gd name="T39" fmla="*/ 57 h 74"/>
              <a:gd name="T40" fmla="*/ 31 w 64"/>
              <a:gd name="T41" fmla="*/ 57 h 74"/>
              <a:gd name="T42" fmla="*/ 25 w 64"/>
              <a:gd name="T43" fmla="*/ 59 h 74"/>
              <a:gd name="T44" fmla="*/ 28 w 64"/>
              <a:gd name="T45" fmla="*/ 70 h 74"/>
              <a:gd name="T46" fmla="*/ 40 w 64"/>
              <a:gd name="T47" fmla="*/ 68 h 74"/>
              <a:gd name="T48" fmla="*/ 46 w 64"/>
              <a:gd name="T49" fmla="*/ 5 h 74"/>
              <a:gd name="T50" fmla="*/ 44 w 64"/>
              <a:gd name="T51" fmla="*/ 13 h 74"/>
              <a:gd name="T52" fmla="*/ 48 w 64"/>
              <a:gd name="T53" fmla="*/ 4 h 74"/>
              <a:gd name="T54" fmla="*/ 16 w 64"/>
              <a:gd name="T55" fmla="*/ 58 h 74"/>
              <a:gd name="T56" fmla="*/ 18 w 64"/>
              <a:gd name="T57" fmla="*/ 59 h 74"/>
              <a:gd name="T58" fmla="*/ 53 w 64"/>
              <a:gd name="T59" fmla="*/ 21 h 74"/>
              <a:gd name="T60" fmla="*/ 60 w 64"/>
              <a:gd name="T61" fmla="*/ 16 h 74"/>
              <a:gd name="T62" fmla="*/ 52 w 64"/>
              <a:gd name="T63" fmla="*/ 21 h 74"/>
              <a:gd name="T64" fmla="*/ 5 w 64"/>
              <a:gd name="T65" fmla="*/ 46 h 74"/>
              <a:gd name="T66" fmla="*/ 7 w 64"/>
              <a:gd name="T67" fmla="*/ 48 h 74"/>
              <a:gd name="T68" fmla="*/ 11 w 64"/>
              <a:gd name="T69" fmla="*/ 43 h 74"/>
              <a:gd name="T70" fmla="*/ 55 w 64"/>
              <a:gd name="T71" fmla="*/ 32 h 74"/>
              <a:gd name="T72" fmla="*/ 64 w 64"/>
              <a:gd name="T73" fmla="*/ 32 h 74"/>
              <a:gd name="T74" fmla="*/ 8 w 64"/>
              <a:gd name="T75" fmla="*/ 30 h 74"/>
              <a:gd name="T76" fmla="*/ 2 w 64"/>
              <a:gd name="T77" fmla="*/ 33 h 74"/>
              <a:gd name="T78" fmla="*/ 59 w 64"/>
              <a:gd name="T79" fmla="*/ 46 h 74"/>
              <a:gd name="T80" fmla="*/ 52 w 64"/>
              <a:gd name="T81" fmla="*/ 45 h 74"/>
              <a:gd name="T82" fmla="*/ 60 w 64"/>
              <a:gd name="T83" fmla="*/ 48 h 74"/>
              <a:gd name="T84" fmla="*/ 7 w 64"/>
              <a:gd name="T85" fmla="*/ 15 h 74"/>
              <a:gd name="T86" fmla="*/ 11 w 64"/>
              <a:gd name="T87" fmla="*/ 21 h 74"/>
              <a:gd name="T88" fmla="*/ 12 w 64"/>
              <a:gd name="T89" fmla="*/ 19 h 74"/>
              <a:gd name="T90" fmla="*/ 43 w 64"/>
              <a:gd name="T91" fmla="*/ 53 h 74"/>
              <a:gd name="T92" fmla="*/ 48 w 64"/>
              <a:gd name="T93" fmla="*/ 60 h 74"/>
              <a:gd name="T94" fmla="*/ 19 w 64"/>
              <a:gd name="T95" fmla="*/ 12 h 74"/>
              <a:gd name="T96" fmla="*/ 22 w 64"/>
              <a:gd name="T97" fmla="*/ 10 h 74"/>
              <a:gd name="T98" fmla="*/ 16 w 64"/>
              <a:gd name="T99" fmla="*/ 6 h 74"/>
              <a:gd name="T100" fmla="*/ 34 w 64"/>
              <a:gd name="T101" fmla="*/ 8 h 74"/>
              <a:gd name="T102" fmla="*/ 31 w 64"/>
              <a:gd name="T103" fmla="*/ 1 h 7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  <a:cxn ang="0">
                <a:pos x="T96" y="T97"/>
              </a:cxn>
              <a:cxn ang="0">
                <a:pos x="T98" y="T99"/>
              </a:cxn>
              <a:cxn ang="0">
                <a:pos x="T100" y="T101"/>
              </a:cxn>
              <a:cxn ang="0">
                <a:pos x="T102" y="T103"/>
              </a:cxn>
            </a:cxnLst>
            <a:rect l="0" t="0" r="r" b="b"/>
            <a:pathLst>
              <a:path w="64" h="74">
                <a:moveTo>
                  <a:pt x="48" y="27"/>
                </a:moveTo>
                <a:cubicBezTo>
                  <a:pt x="48" y="29"/>
                  <a:pt x="47" y="31"/>
                  <a:pt x="45" y="31"/>
                </a:cubicBezTo>
                <a:cubicBezTo>
                  <a:pt x="20" y="40"/>
                  <a:pt x="20" y="40"/>
                  <a:pt x="20" y="40"/>
                </a:cubicBezTo>
                <a:cubicBezTo>
                  <a:pt x="20" y="40"/>
                  <a:pt x="19" y="41"/>
                  <a:pt x="19" y="41"/>
                </a:cubicBezTo>
                <a:cubicBezTo>
                  <a:pt x="17" y="41"/>
                  <a:pt x="16" y="40"/>
                  <a:pt x="16" y="38"/>
                </a:cubicBezTo>
                <a:cubicBezTo>
                  <a:pt x="16" y="37"/>
                  <a:pt x="18" y="35"/>
                  <a:pt x="20" y="34"/>
                </a:cubicBezTo>
                <a:cubicBezTo>
                  <a:pt x="44" y="25"/>
                  <a:pt x="44" y="25"/>
                  <a:pt x="44" y="25"/>
                </a:cubicBezTo>
                <a:cubicBezTo>
                  <a:pt x="46" y="24"/>
                  <a:pt x="48" y="25"/>
                  <a:pt x="48" y="27"/>
                </a:cubicBezTo>
                <a:close/>
                <a:moveTo>
                  <a:pt x="44" y="17"/>
                </a:moveTo>
                <a:cubicBezTo>
                  <a:pt x="20" y="26"/>
                  <a:pt x="20" y="26"/>
                  <a:pt x="20" y="26"/>
                </a:cubicBezTo>
                <a:cubicBezTo>
                  <a:pt x="18" y="27"/>
                  <a:pt x="16" y="29"/>
                  <a:pt x="16" y="31"/>
                </a:cubicBezTo>
                <a:cubicBezTo>
                  <a:pt x="16" y="32"/>
                  <a:pt x="17" y="33"/>
                  <a:pt x="19" y="33"/>
                </a:cubicBezTo>
                <a:cubicBezTo>
                  <a:pt x="19" y="33"/>
                  <a:pt x="20" y="33"/>
                  <a:pt x="20" y="33"/>
                </a:cubicBezTo>
                <a:cubicBezTo>
                  <a:pt x="45" y="24"/>
                  <a:pt x="45" y="24"/>
                  <a:pt x="45" y="24"/>
                </a:cubicBezTo>
                <a:cubicBezTo>
                  <a:pt x="47" y="23"/>
                  <a:pt x="48" y="21"/>
                  <a:pt x="48" y="19"/>
                </a:cubicBezTo>
                <a:cubicBezTo>
                  <a:pt x="48" y="18"/>
                  <a:pt x="46" y="17"/>
                  <a:pt x="44" y="17"/>
                </a:cubicBezTo>
                <a:close/>
                <a:moveTo>
                  <a:pt x="16" y="23"/>
                </a:moveTo>
                <a:cubicBezTo>
                  <a:pt x="16" y="24"/>
                  <a:pt x="17" y="25"/>
                  <a:pt x="19" y="25"/>
                </a:cubicBezTo>
                <a:cubicBezTo>
                  <a:pt x="19" y="25"/>
                  <a:pt x="20" y="25"/>
                  <a:pt x="20" y="25"/>
                </a:cubicBezTo>
                <a:cubicBezTo>
                  <a:pt x="30" y="21"/>
                  <a:pt x="30" y="21"/>
                  <a:pt x="30" y="21"/>
                </a:cubicBezTo>
                <a:cubicBezTo>
                  <a:pt x="32" y="21"/>
                  <a:pt x="33" y="19"/>
                  <a:pt x="33" y="17"/>
                </a:cubicBezTo>
                <a:cubicBezTo>
                  <a:pt x="33" y="15"/>
                  <a:pt x="31" y="14"/>
                  <a:pt x="29" y="15"/>
                </a:cubicBezTo>
                <a:cubicBezTo>
                  <a:pt x="20" y="19"/>
                  <a:pt x="20" y="19"/>
                  <a:pt x="20" y="19"/>
                </a:cubicBezTo>
                <a:cubicBezTo>
                  <a:pt x="18" y="19"/>
                  <a:pt x="16" y="21"/>
                  <a:pt x="16" y="23"/>
                </a:cubicBezTo>
                <a:close/>
                <a:moveTo>
                  <a:pt x="42" y="59"/>
                </a:moveTo>
                <a:cubicBezTo>
                  <a:pt x="42" y="68"/>
                  <a:pt x="42" y="68"/>
                  <a:pt x="42" y="68"/>
                </a:cubicBezTo>
                <a:cubicBezTo>
                  <a:pt x="42" y="70"/>
                  <a:pt x="40" y="72"/>
                  <a:pt x="38" y="72"/>
                </a:cubicBezTo>
                <a:cubicBezTo>
                  <a:pt x="37" y="72"/>
                  <a:pt x="37" y="72"/>
                  <a:pt x="37" y="72"/>
                </a:cubicBezTo>
                <a:cubicBezTo>
                  <a:pt x="36" y="73"/>
                  <a:pt x="35" y="74"/>
                  <a:pt x="34" y="74"/>
                </a:cubicBezTo>
                <a:cubicBezTo>
                  <a:pt x="31" y="74"/>
                  <a:pt x="31" y="74"/>
                  <a:pt x="31" y="74"/>
                </a:cubicBezTo>
                <a:cubicBezTo>
                  <a:pt x="29" y="74"/>
                  <a:pt x="28" y="73"/>
                  <a:pt x="27" y="72"/>
                </a:cubicBezTo>
                <a:cubicBezTo>
                  <a:pt x="27" y="72"/>
                  <a:pt x="27" y="72"/>
                  <a:pt x="27" y="72"/>
                </a:cubicBezTo>
                <a:cubicBezTo>
                  <a:pt x="25" y="72"/>
                  <a:pt x="23" y="70"/>
                  <a:pt x="23" y="68"/>
                </a:cubicBezTo>
                <a:cubicBezTo>
                  <a:pt x="23" y="59"/>
                  <a:pt x="23" y="59"/>
                  <a:pt x="23" y="59"/>
                </a:cubicBezTo>
                <a:cubicBezTo>
                  <a:pt x="23" y="57"/>
                  <a:pt x="24" y="56"/>
                  <a:pt x="26" y="55"/>
                </a:cubicBezTo>
                <a:cubicBezTo>
                  <a:pt x="26" y="55"/>
                  <a:pt x="26" y="55"/>
                  <a:pt x="26" y="55"/>
                </a:cubicBezTo>
                <a:cubicBezTo>
                  <a:pt x="26" y="51"/>
                  <a:pt x="23" y="49"/>
                  <a:pt x="22" y="47"/>
                </a:cubicBezTo>
                <a:cubicBezTo>
                  <a:pt x="20" y="48"/>
                  <a:pt x="20" y="48"/>
                  <a:pt x="20" y="48"/>
                </a:cubicBezTo>
                <a:cubicBezTo>
                  <a:pt x="20" y="48"/>
                  <a:pt x="19" y="48"/>
                  <a:pt x="19" y="48"/>
                </a:cubicBezTo>
                <a:cubicBezTo>
                  <a:pt x="17" y="48"/>
                  <a:pt x="16" y="47"/>
                  <a:pt x="16" y="46"/>
                </a:cubicBezTo>
                <a:cubicBezTo>
                  <a:pt x="16" y="44"/>
                  <a:pt x="18" y="43"/>
                  <a:pt x="20" y="42"/>
                </a:cubicBezTo>
                <a:cubicBezTo>
                  <a:pt x="44" y="33"/>
                  <a:pt x="44" y="33"/>
                  <a:pt x="44" y="33"/>
                </a:cubicBezTo>
                <a:cubicBezTo>
                  <a:pt x="46" y="32"/>
                  <a:pt x="48" y="33"/>
                  <a:pt x="48" y="35"/>
                </a:cubicBezTo>
                <a:cubicBezTo>
                  <a:pt x="48" y="36"/>
                  <a:pt x="47" y="38"/>
                  <a:pt x="45" y="39"/>
                </a:cubicBezTo>
                <a:cubicBezTo>
                  <a:pt x="28" y="45"/>
                  <a:pt x="28" y="45"/>
                  <a:pt x="28" y="45"/>
                </a:cubicBezTo>
                <a:cubicBezTo>
                  <a:pt x="30" y="47"/>
                  <a:pt x="32" y="51"/>
                  <a:pt x="32" y="55"/>
                </a:cubicBezTo>
                <a:cubicBezTo>
                  <a:pt x="32" y="55"/>
                  <a:pt x="32" y="55"/>
                  <a:pt x="32" y="55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55"/>
                  <a:pt x="33" y="55"/>
                  <a:pt x="33" y="55"/>
                </a:cubicBezTo>
                <a:cubicBezTo>
                  <a:pt x="33" y="47"/>
                  <a:pt x="40" y="42"/>
                  <a:pt x="41" y="42"/>
                </a:cubicBezTo>
                <a:cubicBezTo>
                  <a:pt x="42" y="41"/>
                  <a:pt x="44" y="42"/>
                  <a:pt x="44" y="43"/>
                </a:cubicBezTo>
                <a:cubicBezTo>
                  <a:pt x="45" y="44"/>
                  <a:pt x="45" y="46"/>
                  <a:pt x="43" y="47"/>
                </a:cubicBezTo>
                <a:cubicBezTo>
                  <a:pt x="43" y="47"/>
                  <a:pt x="38" y="50"/>
                  <a:pt x="38" y="55"/>
                </a:cubicBezTo>
                <a:cubicBezTo>
                  <a:pt x="38" y="55"/>
                  <a:pt x="38" y="55"/>
                  <a:pt x="38" y="55"/>
                </a:cubicBezTo>
                <a:cubicBezTo>
                  <a:pt x="40" y="56"/>
                  <a:pt x="42" y="57"/>
                  <a:pt x="42" y="59"/>
                </a:cubicBezTo>
                <a:close/>
                <a:moveTo>
                  <a:pt x="40" y="59"/>
                </a:moveTo>
                <a:cubicBezTo>
                  <a:pt x="40" y="58"/>
                  <a:pt x="39" y="57"/>
                  <a:pt x="38" y="57"/>
                </a:cubicBezTo>
                <a:cubicBezTo>
                  <a:pt x="38" y="57"/>
                  <a:pt x="38" y="57"/>
                  <a:pt x="38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7" y="57"/>
                  <a:pt x="37" y="57"/>
                  <a:pt x="37" y="57"/>
                </a:cubicBezTo>
                <a:cubicBezTo>
                  <a:pt x="34" y="57"/>
                  <a:pt x="34" y="57"/>
                  <a:pt x="34" y="57"/>
                </a:cubicBezTo>
                <a:cubicBezTo>
                  <a:pt x="31" y="57"/>
                  <a:pt x="31" y="57"/>
                  <a:pt x="31" y="57"/>
                </a:cubicBezTo>
                <a:cubicBezTo>
                  <a:pt x="27" y="57"/>
                  <a:pt x="27" y="57"/>
                  <a:pt x="27" y="57"/>
                </a:cubicBezTo>
                <a:cubicBezTo>
                  <a:pt x="27" y="57"/>
                  <a:pt x="27" y="57"/>
                  <a:pt x="27" y="57"/>
                </a:cubicBezTo>
                <a:cubicBezTo>
                  <a:pt x="26" y="57"/>
                  <a:pt x="25" y="58"/>
                  <a:pt x="25" y="59"/>
                </a:cubicBezTo>
                <a:cubicBezTo>
                  <a:pt x="25" y="68"/>
                  <a:pt x="25" y="68"/>
                  <a:pt x="25" y="68"/>
                </a:cubicBezTo>
                <a:cubicBezTo>
                  <a:pt x="25" y="69"/>
                  <a:pt x="26" y="70"/>
                  <a:pt x="27" y="70"/>
                </a:cubicBezTo>
                <a:cubicBezTo>
                  <a:pt x="28" y="70"/>
                  <a:pt x="28" y="70"/>
                  <a:pt x="28" y="70"/>
                </a:cubicBezTo>
                <a:cubicBezTo>
                  <a:pt x="37" y="70"/>
                  <a:pt x="37" y="70"/>
                  <a:pt x="37" y="70"/>
                </a:cubicBezTo>
                <a:cubicBezTo>
                  <a:pt x="38" y="70"/>
                  <a:pt x="38" y="70"/>
                  <a:pt x="38" y="70"/>
                </a:cubicBezTo>
                <a:cubicBezTo>
                  <a:pt x="39" y="70"/>
                  <a:pt x="40" y="69"/>
                  <a:pt x="40" y="68"/>
                </a:cubicBezTo>
                <a:lnTo>
                  <a:pt x="40" y="59"/>
                </a:lnTo>
                <a:close/>
                <a:moveTo>
                  <a:pt x="48" y="4"/>
                </a:moveTo>
                <a:cubicBezTo>
                  <a:pt x="48" y="4"/>
                  <a:pt x="47" y="4"/>
                  <a:pt x="46" y="5"/>
                </a:cubicBezTo>
                <a:cubicBezTo>
                  <a:pt x="43" y="10"/>
                  <a:pt x="43" y="10"/>
                  <a:pt x="43" y="10"/>
                </a:cubicBezTo>
                <a:cubicBezTo>
                  <a:pt x="43" y="11"/>
                  <a:pt x="43" y="12"/>
                  <a:pt x="44" y="12"/>
                </a:cubicBezTo>
                <a:cubicBezTo>
                  <a:pt x="44" y="12"/>
                  <a:pt x="44" y="13"/>
                  <a:pt x="44" y="13"/>
                </a:cubicBezTo>
                <a:cubicBezTo>
                  <a:pt x="45" y="13"/>
                  <a:pt x="45" y="12"/>
                  <a:pt x="46" y="12"/>
                </a:cubicBezTo>
                <a:cubicBezTo>
                  <a:pt x="49" y="6"/>
                  <a:pt x="49" y="6"/>
                  <a:pt x="49" y="6"/>
                </a:cubicBezTo>
                <a:cubicBezTo>
                  <a:pt x="49" y="5"/>
                  <a:pt x="49" y="5"/>
                  <a:pt x="48" y="4"/>
                </a:cubicBezTo>
                <a:close/>
                <a:moveTo>
                  <a:pt x="21" y="51"/>
                </a:moveTo>
                <a:cubicBezTo>
                  <a:pt x="20" y="51"/>
                  <a:pt x="19" y="51"/>
                  <a:pt x="19" y="52"/>
                </a:cubicBezTo>
                <a:cubicBezTo>
                  <a:pt x="16" y="58"/>
                  <a:pt x="16" y="58"/>
                  <a:pt x="16" y="58"/>
                </a:cubicBezTo>
                <a:cubicBezTo>
                  <a:pt x="15" y="58"/>
                  <a:pt x="16" y="59"/>
                  <a:pt x="16" y="60"/>
                </a:cubicBezTo>
                <a:cubicBezTo>
                  <a:pt x="17" y="60"/>
                  <a:pt x="17" y="60"/>
                  <a:pt x="17" y="60"/>
                </a:cubicBezTo>
                <a:cubicBezTo>
                  <a:pt x="18" y="60"/>
                  <a:pt x="18" y="60"/>
                  <a:pt x="18" y="59"/>
                </a:cubicBezTo>
                <a:cubicBezTo>
                  <a:pt x="22" y="53"/>
                  <a:pt x="22" y="53"/>
                  <a:pt x="22" y="53"/>
                </a:cubicBezTo>
                <a:cubicBezTo>
                  <a:pt x="22" y="53"/>
                  <a:pt x="22" y="52"/>
                  <a:pt x="21" y="51"/>
                </a:cubicBezTo>
                <a:close/>
                <a:moveTo>
                  <a:pt x="53" y="21"/>
                </a:moveTo>
                <a:cubicBezTo>
                  <a:pt x="53" y="21"/>
                  <a:pt x="54" y="21"/>
                  <a:pt x="54" y="21"/>
                </a:cubicBezTo>
                <a:cubicBezTo>
                  <a:pt x="59" y="18"/>
                  <a:pt x="59" y="18"/>
                  <a:pt x="59" y="18"/>
                </a:cubicBezTo>
                <a:cubicBezTo>
                  <a:pt x="60" y="18"/>
                  <a:pt x="60" y="17"/>
                  <a:pt x="60" y="16"/>
                </a:cubicBezTo>
                <a:cubicBezTo>
                  <a:pt x="60" y="15"/>
                  <a:pt x="59" y="15"/>
                  <a:pt x="58" y="15"/>
                </a:cubicBezTo>
                <a:cubicBezTo>
                  <a:pt x="52" y="19"/>
                  <a:pt x="52" y="19"/>
                  <a:pt x="52" y="19"/>
                </a:cubicBezTo>
                <a:cubicBezTo>
                  <a:pt x="52" y="19"/>
                  <a:pt x="51" y="20"/>
                  <a:pt x="52" y="21"/>
                </a:cubicBezTo>
                <a:cubicBezTo>
                  <a:pt x="52" y="21"/>
                  <a:pt x="53" y="21"/>
                  <a:pt x="53" y="21"/>
                </a:cubicBezTo>
                <a:close/>
                <a:moveTo>
                  <a:pt x="11" y="43"/>
                </a:moveTo>
                <a:cubicBezTo>
                  <a:pt x="5" y="46"/>
                  <a:pt x="5" y="46"/>
                  <a:pt x="5" y="46"/>
                </a:cubicBezTo>
                <a:cubicBezTo>
                  <a:pt x="4" y="46"/>
                  <a:pt x="4" y="47"/>
                  <a:pt x="5" y="48"/>
                </a:cubicBezTo>
                <a:cubicBezTo>
                  <a:pt x="5" y="48"/>
                  <a:pt x="5" y="49"/>
                  <a:pt x="6" y="49"/>
                </a:cubicBezTo>
                <a:cubicBezTo>
                  <a:pt x="6" y="49"/>
                  <a:pt x="6" y="49"/>
                  <a:pt x="7" y="48"/>
                </a:cubicBezTo>
                <a:cubicBezTo>
                  <a:pt x="12" y="45"/>
                  <a:pt x="12" y="45"/>
                  <a:pt x="12" y="45"/>
                </a:cubicBezTo>
                <a:cubicBezTo>
                  <a:pt x="13" y="45"/>
                  <a:pt x="13" y="44"/>
                  <a:pt x="13" y="43"/>
                </a:cubicBezTo>
                <a:cubicBezTo>
                  <a:pt x="12" y="42"/>
                  <a:pt x="11" y="42"/>
                  <a:pt x="11" y="43"/>
                </a:cubicBezTo>
                <a:close/>
                <a:moveTo>
                  <a:pt x="63" y="30"/>
                </a:moveTo>
                <a:cubicBezTo>
                  <a:pt x="56" y="30"/>
                  <a:pt x="56" y="30"/>
                  <a:pt x="56" y="30"/>
                </a:cubicBezTo>
                <a:cubicBezTo>
                  <a:pt x="56" y="30"/>
                  <a:pt x="55" y="31"/>
                  <a:pt x="55" y="32"/>
                </a:cubicBezTo>
                <a:cubicBezTo>
                  <a:pt x="55" y="33"/>
                  <a:pt x="56" y="33"/>
                  <a:pt x="56" y="33"/>
                </a:cubicBezTo>
                <a:cubicBezTo>
                  <a:pt x="63" y="33"/>
                  <a:pt x="63" y="33"/>
                  <a:pt x="63" y="33"/>
                </a:cubicBezTo>
                <a:cubicBezTo>
                  <a:pt x="64" y="33"/>
                  <a:pt x="64" y="33"/>
                  <a:pt x="64" y="32"/>
                </a:cubicBezTo>
                <a:cubicBezTo>
                  <a:pt x="64" y="31"/>
                  <a:pt x="64" y="30"/>
                  <a:pt x="63" y="30"/>
                </a:cubicBezTo>
                <a:close/>
                <a:moveTo>
                  <a:pt x="10" y="32"/>
                </a:moveTo>
                <a:cubicBezTo>
                  <a:pt x="10" y="31"/>
                  <a:pt x="9" y="30"/>
                  <a:pt x="8" y="30"/>
                </a:cubicBezTo>
                <a:cubicBezTo>
                  <a:pt x="2" y="30"/>
                  <a:pt x="2" y="30"/>
                  <a:pt x="2" y="30"/>
                </a:cubicBezTo>
                <a:cubicBezTo>
                  <a:pt x="1" y="30"/>
                  <a:pt x="0" y="31"/>
                  <a:pt x="0" y="32"/>
                </a:cubicBezTo>
                <a:cubicBezTo>
                  <a:pt x="0" y="33"/>
                  <a:pt x="1" y="33"/>
                  <a:pt x="2" y="33"/>
                </a:cubicBezTo>
                <a:cubicBezTo>
                  <a:pt x="8" y="33"/>
                  <a:pt x="8" y="33"/>
                  <a:pt x="8" y="33"/>
                </a:cubicBezTo>
                <a:cubicBezTo>
                  <a:pt x="9" y="33"/>
                  <a:pt x="10" y="33"/>
                  <a:pt x="10" y="32"/>
                </a:cubicBezTo>
                <a:close/>
                <a:moveTo>
                  <a:pt x="59" y="46"/>
                </a:moveTo>
                <a:cubicBezTo>
                  <a:pt x="54" y="43"/>
                  <a:pt x="54" y="43"/>
                  <a:pt x="54" y="43"/>
                </a:cubicBezTo>
                <a:cubicBezTo>
                  <a:pt x="53" y="42"/>
                  <a:pt x="52" y="42"/>
                  <a:pt x="52" y="43"/>
                </a:cubicBezTo>
                <a:cubicBezTo>
                  <a:pt x="51" y="44"/>
                  <a:pt x="52" y="45"/>
                  <a:pt x="52" y="45"/>
                </a:cubicBezTo>
                <a:cubicBezTo>
                  <a:pt x="58" y="48"/>
                  <a:pt x="58" y="48"/>
                  <a:pt x="58" y="48"/>
                </a:cubicBezTo>
                <a:cubicBezTo>
                  <a:pt x="58" y="49"/>
                  <a:pt x="58" y="49"/>
                  <a:pt x="59" y="49"/>
                </a:cubicBezTo>
                <a:cubicBezTo>
                  <a:pt x="59" y="49"/>
                  <a:pt x="60" y="48"/>
                  <a:pt x="60" y="48"/>
                </a:cubicBezTo>
                <a:cubicBezTo>
                  <a:pt x="60" y="47"/>
                  <a:pt x="60" y="46"/>
                  <a:pt x="59" y="46"/>
                </a:cubicBezTo>
                <a:close/>
                <a:moveTo>
                  <a:pt x="12" y="19"/>
                </a:moveTo>
                <a:cubicBezTo>
                  <a:pt x="7" y="15"/>
                  <a:pt x="7" y="15"/>
                  <a:pt x="7" y="15"/>
                </a:cubicBezTo>
                <a:cubicBezTo>
                  <a:pt x="6" y="15"/>
                  <a:pt x="5" y="15"/>
                  <a:pt x="5" y="16"/>
                </a:cubicBezTo>
                <a:cubicBezTo>
                  <a:pt x="4" y="17"/>
                  <a:pt x="4" y="18"/>
                  <a:pt x="5" y="18"/>
                </a:cubicBezTo>
                <a:cubicBezTo>
                  <a:pt x="11" y="21"/>
                  <a:pt x="11" y="21"/>
                  <a:pt x="11" y="21"/>
                </a:cubicBezTo>
                <a:cubicBezTo>
                  <a:pt x="11" y="21"/>
                  <a:pt x="11" y="21"/>
                  <a:pt x="11" y="21"/>
                </a:cubicBezTo>
                <a:cubicBezTo>
                  <a:pt x="12" y="21"/>
                  <a:pt x="12" y="21"/>
                  <a:pt x="13" y="21"/>
                </a:cubicBezTo>
                <a:cubicBezTo>
                  <a:pt x="13" y="20"/>
                  <a:pt x="13" y="19"/>
                  <a:pt x="12" y="19"/>
                </a:cubicBezTo>
                <a:close/>
                <a:moveTo>
                  <a:pt x="46" y="52"/>
                </a:moveTo>
                <a:cubicBezTo>
                  <a:pt x="45" y="51"/>
                  <a:pt x="44" y="51"/>
                  <a:pt x="44" y="51"/>
                </a:cubicBezTo>
                <a:cubicBezTo>
                  <a:pt x="43" y="52"/>
                  <a:pt x="43" y="53"/>
                  <a:pt x="43" y="53"/>
                </a:cubicBezTo>
                <a:cubicBezTo>
                  <a:pt x="46" y="59"/>
                  <a:pt x="46" y="59"/>
                  <a:pt x="46" y="59"/>
                </a:cubicBezTo>
                <a:cubicBezTo>
                  <a:pt x="47" y="60"/>
                  <a:pt x="47" y="60"/>
                  <a:pt x="48" y="60"/>
                </a:cubicBezTo>
                <a:cubicBezTo>
                  <a:pt x="48" y="60"/>
                  <a:pt x="48" y="60"/>
                  <a:pt x="48" y="60"/>
                </a:cubicBezTo>
                <a:cubicBezTo>
                  <a:pt x="49" y="59"/>
                  <a:pt x="49" y="58"/>
                  <a:pt x="49" y="58"/>
                </a:cubicBezTo>
                <a:lnTo>
                  <a:pt x="46" y="52"/>
                </a:lnTo>
                <a:close/>
                <a:moveTo>
                  <a:pt x="19" y="12"/>
                </a:moveTo>
                <a:cubicBezTo>
                  <a:pt x="19" y="12"/>
                  <a:pt x="20" y="13"/>
                  <a:pt x="20" y="13"/>
                </a:cubicBezTo>
                <a:cubicBezTo>
                  <a:pt x="21" y="13"/>
                  <a:pt x="21" y="12"/>
                  <a:pt x="21" y="12"/>
                </a:cubicBezTo>
                <a:cubicBezTo>
                  <a:pt x="22" y="12"/>
                  <a:pt x="22" y="11"/>
                  <a:pt x="22" y="10"/>
                </a:cubicBezTo>
                <a:cubicBezTo>
                  <a:pt x="18" y="5"/>
                  <a:pt x="18" y="5"/>
                  <a:pt x="18" y="5"/>
                </a:cubicBezTo>
                <a:cubicBezTo>
                  <a:pt x="18" y="4"/>
                  <a:pt x="17" y="4"/>
                  <a:pt x="16" y="4"/>
                </a:cubicBezTo>
                <a:cubicBezTo>
                  <a:pt x="16" y="5"/>
                  <a:pt x="15" y="5"/>
                  <a:pt x="16" y="6"/>
                </a:cubicBezTo>
                <a:lnTo>
                  <a:pt x="19" y="12"/>
                </a:lnTo>
                <a:close/>
                <a:moveTo>
                  <a:pt x="32" y="9"/>
                </a:moveTo>
                <a:cubicBezTo>
                  <a:pt x="33" y="9"/>
                  <a:pt x="34" y="9"/>
                  <a:pt x="34" y="8"/>
                </a:cubicBezTo>
                <a:cubicBezTo>
                  <a:pt x="34" y="1"/>
                  <a:pt x="34" y="1"/>
                  <a:pt x="34" y="1"/>
                </a:cubicBezTo>
                <a:cubicBezTo>
                  <a:pt x="34" y="1"/>
                  <a:pt x="33" y="0"/>
                  <a:pt x="32" y="0"/>
                </a:cubicBezTo>
                <a:cubicBezTo>
                  <a:pt x="31" y="0"/>
                  <a:pt x="31" y="1"/>
                  <a:pt x="31" y="1"/>
                </a:cubicBezTo>
                <a:cubicBezTo>
                  <a:pt x="31" y="8"/>
                  <a:pt x="31" y="8"/>
                  <a:pt x="31" y="8"/>
                </a:cubicBezTo>
                <a:cubicBezTo>
                  <a:pt x="31" y="9"/>
                  <a:pt x="31" y="9"/>
                  <a:pt x="32" y="9"/>
                </a:cubicBezTo>
                <a:close/>
              </a:path>
            </a:pathLst>
          </a:custGeom>
          <a:solidFill>
            <a:schemeClr val="bg2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BEB24CB3-857A-4429-8A3D-E2E2D0725396}"/>
              </a:ext>
            </a:extLst>
          </p:cNvPr>
          <p:cNvSpPr txBox="1"/>
          <p:nvPr/>
        </p:nvSpPr>
        <p:spPr>
          <a:xfrm>
            <a:off x="820872" y="6242661"/>
            <a:ext cx="1972922" cy="37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:a16="http://schemas.microsoft.com/office/drawing/2014/main" id="{0837DCDE-F18D-4594-A705-D01B76E5B88E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57" y="5858076"/>
            <a:ext cx="1228153" cy="921114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05AFA35E-37F6-4D48-A95B-0D70DFA8E2C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82403" y="748671"/>
            <a:ext cx="4944826" cy="177918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7CAEB46-46E4-4603-BDA4-7EB99CE2DF37}"/>
                  </a:ext>
                </a:extLst>
              </p:cNvPr>
              <p:cNvSpPr txBox="1"/>
              <p:nvPr/>
            </p:nvSpPr>
            <p:spPr>
              <a:xfrm>
                <a:off x="1191218" y="2750382"/>
                <a:ext cx="4098879" cy="141442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2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17CAEB46-46E4-4603-BDA4-7EB99CE2DF3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91218" y="2750382"/>
                <a:ext cx="4098879" cy="141442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AB06EB4-17B1-4914-823F-21D651A0973C}"/>
                  </a:ext>
                </a:extLst>
              </p:cNvPr>
              <p:cNvSpPr txBox="1"/>
              <p:nvPr/>
            </p:nvSpPr>
            <p:spPr>
              <a:xfrm>
                <a:off x="6568432" y="2726435"/>
                <a:ext cx="4108048" cy="14532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𝑜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sSup>
                        <m:sSup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32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𝑜</m:t>
                          </m:r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+</m:t>
                      </m:r>
                      <m:sSub>
                        <m:sSubPr>
                          <m:ctrlPr>
                            <a:rPr lang="en-US" sz="3200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3200" i="1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32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3200" b="0" i="1" smtClean="0">
                          <a:latin typeface="Cambria Math" panose="02040503050406030204" pitchFamily="18" charset="0"/>
                        </a:rPr>
                        <m:t>𝑡</m:t>
                      </m:r>
                    </m:oMath>
                  </m:oMathPara>
                </a14:m>
                <a:endParaRPr lang="en-US" sz="3200" dirty="0"/>
              </a:p>
            </p:txBody>
          </p:sp>
        </mc:Choice>
        <mc:Fallback xmlns="">
          <p:sp>
            <p:nvSpPr>
              <p:cNvPr id="13" name="TextBox 12">
                <a:extLst>
                  <a:ext uri="{FF2B5EF4-FFF2-40B4-BE49-F238E27FC236}">
                    <a16:creationId xmlns:a16="http://schemas.microsoft.com/office/drawing/2014/main" id="{0AB06EB4-17B1-4914-823F-21D651A0973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68432" y="2726435"/>
                <a:ext cx="4108048" cy="1453283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29C1C9A-B352-4AFF-9003-489850D1B52B}"/>
                  </a:ext>
                </a:extLst>
              </p:cNvPr>
              <p:cNvSpPr txBox="1"/>
              <p:nvPr/>
            </p:nvSpPr>
            <p:spPr>
              <a:xfrm>
                <a:off x="1779970" y="4343134"/>
                <a:ext cx="2443939" cy="8617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=0</m:t>
                      </m:r>
                    </m:oMath>
                  </m:oMathPara>
                </a14:m>
                <a:endParaRPr lang="en-US" sz="28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cos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F29C1C9A-B352-4AFF-9003-489850D1B52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79970" y="4343134"/>
                <a:ext cx="2443939" cy="8617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40793A5-188D-4606-87BA-06C4A49E983B}"/>
                  </a:ext>
                </a:extLst>
              </p:cNvPr>
              <p:cNvSpPr txBox="1"/>
              <p:nvPr/>
            </p:nvSpPr>
            <p:spPr>
              <a:xfrm>
                <a:off x="7420043" y="4324060"/>
                <a:ext cx="2404826" cy="9297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=−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𝑔</m:t>
                      </m:r>
                    </m:oMath>
                  </m:oMathPara>
                </a14:m>
                <a:endParaRPr lang="en-US" sz="2800" b="0" dirty="0"/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𝑦</m:t>
                          </m:r>
                        </m:sub>
                      </m:sSub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b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0</m:t>
                          </m:r>
                        </m:sub>
                      </m:sSub>
                      <m:r>
                        <m:rPr>
                          <m:sty m:val="p"/>
                        </m:rPr>
                        <a:rPr lang="en-US" sz="2800" b="0" i="0" smtClean="0">
                          <a:latin typeface="Cambria Math" panose="02040503050406030204" pitchFamily="18" charset="0"/>
                        </a:rPr>
                        <m:t>sin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en-US" sz="2800" i="1" dirty="0" smtClean="0">
                          <a:latin typeface="Cambria Math" panose="02040503050406030204" pitchFamily="18" charset="0"/>
                        </a:rPr>
                        <m:t>𝜃</m:t>
                      </m:r>
                      <m:r>
                        <a:rPr lang="en-US" sz="2800" b="0" i="1" dirty="0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7" name="TextBox 16">
                <a:extLst>
                  <a:ext uri="{FF2B5EF4-FFF2-40B4-BE49-F238E27FC236}">
                    <a16:creationId xmlns:a16="http://schemas.microsoft.com/office/drawing/2014/main" id="{540793A5-188D-4606-87BA-06C4A49E983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20043" y="4324060"/>
                <a:ext cx="2404826" cy="92974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40225508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Physics/Circular motion">
            <a:extLst>
              <a:ext uri="{FF2B5EF4-FFF2-40B4-BE49-F238E27FC236}">
                <a16:creationId xmlns:a16="http://schemas.microsoft.com/office/drawing/2014/main" id="{9A94894D-4338-4189-9646-B77935B1A22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0669" y="1749149"/>
            <a:ext cx="4977516" cy="449376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ircular Motion 1, Mechanics - from A-level Physics Tutor">
            <a:extLst>
              <a:ext uri="{FF2B5EF4-FFF2-40B4-BE49-F238E27FC236}">
                <a16:creationId xmlns:a16="http://schemas.microsoft.com/office/drawing/2014/main" id="{70CF1CB6-FCB9-4EF1-9846-021563D8464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8269" y="1907926"/>
            <a:ext cx="4580313" cy="4525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349928DF-703F-4EA5-A7D1-5097EEC77941}"/>
              </a:ext>
            </a:extLst>
          </p:cNvPr>
          <p:cNvSpPr txBox="1">
            <a:spLocks/>
          </p:cNvSpPr>
          <p:nvPr/>
        </p:nvSpPr>
        <p:spPr>
          <a:xfrm>
            <a:off x="339137" y="349849"/>
            <a:ext cx="5023096" cy="831822"/>
          </a:xfrm>
          <a:prstGeom prst="rect">
            <a:avLst/>
          </a:prstGeom>
          <a:ln w="28575" cap="flat" cmpd="sng" algn="ctr">
            <a:solidFill>
              <a:schemeClr val="accent1"/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10000"/>
              </a:lnSpc>
            </a:pPr>
            <a:r>
              <a:rPr lang="en-US" b="1" dirty="0"/>
              <a:t>Circular Motion</a:t>
            </a:r>
          </a:p>
        </p:txBody>
      </p:sp>
    </p:spTree>
    <p:extLst>
      <p:ext uri="{BB962C8B-B14F-4D97-AF65-F5344CB8AC3E}">
        <p14:creationId xmlns:p14="http://schemas.microsoft.com/office/powerpoint/2010/main" val="31413395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rot="10800000">
            <a:off x="5274818" y="519898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5165455" y="502291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Kinematics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cxnSp>
        <p:nvCxnSpPr>
          <p:cNvPr id="87" name="Straight Connector 86"/>
          <p:cNvCxnSpPr>
            <a:cxnSpLocks/>
            <a:stCxn id="10" idx="0"/>
          </p:cNvCxnSpPr>
          <p:nvPr/>
        </p:nvCxnSpPr>
        <p:spPr>
          <a:xfrm>
            <a:off x="6095999" y="915898"/>
            <a:ext cx="1" cy="1834921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6096000" y="2809024"/>
            <a:ext cx="0" cy="12960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Straight Connector 96"/>
          <p:cNvCxnSpPr/>
          <p:nvPr/>
        </p:nvCxnSpPr>
        <p:spPr>
          <a:xfrm>
            <a:off x="6096000" y="4183420"/>
            <a:ext cx="0" cy="12960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2" name="Straight Connector 101"/>
          <p:cNvCxnSpPr/>
          <p:nvPr/>
        </p:nvCxnSpPr>
        <p:spPr>
          <a:xfrm>
            <a:off x="6096000" y="5570045"/>
            <a:ext cx="0" cy="1296000"/>
          </a:xfrm>
          <a:prstGeom prst="line">
            <a:avLst/>
          </a:prstGeom>
          <a:ln w="28575">
            <a:solidFill>
              <a:schemeClr val="tx1"/>
            </a:solidFill>
            <a:prstDash val="solid"/>
            <a:head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0" name="Rectangle 89"/>
          <p:cNvSpPr/>
          <p:nvPr/>
        </p:nvSpPr>
        <p:spPr>
          <a:xfrm>
            <a:off x="6027420" y="2706007"/>
            <a:ext cx="137160" cy="13716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93" name="Rectangle 92"/>
          <p:cNvSpPr/>
          <p:nvPr/>
        </p:nvSpPr>
        <p:spPr>
          <a:xfrm>
            <a:off x="6027420" y="4087887"/>
            <a:ext cx="137160" cy="13716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00" name="Rectangle 99"/>
          <p:cNvSpPr/>
          <p:nvPr/>
        </p:nvSpPr>
        <p:spPr>
          <a:xfrm>
            <a:off x="6027420" y="5467028"/>
            <a:ext cx="137160" cy="137160"/>
          </a:xfrm>
          <a:prstGeom prst="rect">
            <a:avLst/>
          </a:prstGeom>
          <a:solidFill>
            <a:schemeClr val="accent1"/>
          </a:solidFill>
          <a:ln w="2222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id-ID" sz="1351" b="0" i="0" u="none" strike="noStrike" kern="1200" cap="none" spc="0" normalizeH="0" baseline="0" noProof="0">
              <a:ln>
                <a:noFill/>
              </a:ln>
              <a:solidFill>
                <a:srgbClr val="3F3F3F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1CB9B78A-8788-4C11-85A0-FBDA5E903074}"/>
              </a:ext>
            </a:extLst>
          </p:cNvPr>
          <p:cNvSpPr txBox="1">
            <a:spLocks/>
          </p:cNvSpPr>
          <p:nvPr/>
        </p:nvSpPr>
        <p:spPr>
          <a:xfrm>
            <a:off x="1149396" y="297742"/>
            <a:ext cx="4125422" cy="856753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166219">
              <a:lnSpc>
                <a:spcPct val="110000"/>
              </a:lnSpc>
            </a:pPr>
            <a:r>
              <a:rPr lang="en-US" sz="2400" b="1" i="1" dirty="0"/>
              <a:t>Circular Motion Equations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DA4D5AD-40A0-428C-AA37-CCDDD187CA6C}"/>
              </a:ext>
            </a:extLst>
          </p:cNvPr>
          <p:cNvSpPr txBox="1"/>
          <p:nvPr/>
        </p:nvSpPr>
        <p:spPr>
          <a:xfrm>
            <a:off x="820872" y="6242661"/>
            <a:ext cx="1972922" cy="37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id="{17A7B49E-A628-4DCC-B588-132EBB2D4B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57" y="5858076"/>
            <a:ext cx="1228153" cy="921114"/>
          </a:xfrm>
          <a:prstGeom prst="rect">
            <a:avLst/>
          </a:prstGeom>
        </p:spPr>
      </p:pic>
      <p:sp>
        <p:nvSpPr>
          <p:cNvPr id="3" name="Title 4">
            <a:extLst>
              <a:ext uri="{FF2B5EF4-FFF2-40B4-BE49-F238E27FC236}">
                <a16:creationId xmlns:a16="http://schemas.microsoft.com/office/drawing/2014/main" id="{5E75963B-0C40-4A89-8338-B9F0BB25878F}"/>
              </a:ext>
            </a:extLst>
          </p:cNvPr>
          <p:cNvSpPr txBox="1">
            <a:spLocks/>
          </p:cNvSpPr>
          <p:nvPr/>
        </p:nvSpPr>
        <p:spPr>
          <a:xfrm>
            <a:off x="6917181" y="289521"/>
            <a:ext cx="4125422" cy="856753"/>
          </a:xfrm>
          <a:prstGeom prst="rect">
            <a:avLst/>
          </a:prstGeom>
          <a:solidFill>
            <a:schemeClr val="accent4">
              <a:lumMod val="40000"/>
              <a:lumOff val="60000"/>
            </a:schemeClr>
          </a:solidFill>
          <a:ln w="28575" cap="flat" cmpd="sng" algn="ctr">
            <a:solidFill>
              <a:schemeClr val="accent1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166219">
              <a:lnSpc>
                <a:spcPct val="110000"/>
              </a:lnSpc>
            </a:pPr>
            <a:r>
              <a:rPr lang="en-US" sz="2400" b="1" i="1" dirty="0"/>
              <a:t>Circular Motion Summary</a:t>
            </a:r>
          </a:p>
        </p:txBody>
      </p:sp>
      <p:sp>
        <p:nvSpPr>
          <p:cNvPr id="55" name="TextBox 54">
            <a:extLst>
              <a:ext uri="{FF2B5EF4-FFF2-40B4-BE49-F238E27FC236}">
                <a16:creationId xmlns:a16="http://schemas.microsoft.com/office/drawing/2014/main" id="{BD215EA2-BDF7-443C-881F-D79537AE789B}"/>
              </a:ext>
            </a:extLst>
          </p:cNvPr>
          <p:cNvSpPr txBox="1"/>
          <p:nvPr/>
        </p:nvSpPr>
        <p:spPr>
          <a:xfrm>
            <a:off x="6190959" y="1235714"/>
            <a:ext cx="5867154" cy="607858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indent="-342900" algn="just">
              <a:spcBef>
                <a:spcPct val="0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Trajectories with gravity near the surface of the Earth and no air resistance or other drag forces.</a:t>
            </a:r>
          </a:p>
          <a:p>
            <a:pPr marL="342900" marR="207212" indent="-342900" algn="just">
              <a:spcBef>
                <a:spcPts val="767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velocity is constant in magnitude but changes direction.  It points tangentially.</a:t>
            </a:r>
          </a:p>
          <a:p>
            <a:pPr marL="342900" marR="486816" indent="-342900" algn="just">
              <a:spcBef>
                <a:spcPts val="745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acceleration is constant in magnitude but changes direction.  It points radially inward.</a:t>
            </a:r>
          </a:p>
          <a:p>
            <a:pPr marL="342900" marR="486816" indent="-342900" algn="just">
              <a:spcBef>
                <a:spcPts val="745"/>
              </a:spcBef>
              <a:buFont typeface="+mj-lt"/>
              <a:buAutoNum type="arabicPeriod"/>
              <a:defRPr/>
            </a:pPr>
            <a:r>
              <a:rPr lang="en-US" sz="28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The magnitude of the acceleration is given by: </a:t>
            </a:r>
          </a:p>
          <a:p>
            <a:pPr marL="342900" marR="207212" indent="-342900" algn="just">
              <a:spcBef>
                <a:spcPts val="767"/>
              </a:spcBef>
              <a:buFont typeface="+mj-lt"/>
              <a:buAutoNum type="arabicPeriod"/>
              <a:defRPr/>
            </a:pPr>
            <a:endParaRPr lang="en-US" sz="2800" dirty="0">
              <a:solidFill>
                <a:srgbClr val="3F3F3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342900" indent="-342900" algn="just">
              <a:spcBef>
                <a:spcPct val="0"/>
              </a:spcBef>
              <a:buFont typeface="+mj-lt"/>
              <a:buAutoNum type="arabicPeriod"/>
              <a:defRPr/>
            </a:pPr>
            <a:endParaRPr lang="en-US" sz="2800" dirty="0">
              <a:solidFill>
                <a:srgbClr val="3F3F3F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8ABC4ECC-3BD6-4F15-B939-8CE1A38952A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30836" y="1728773"/>
            <a:ext cx="5594955" cy="3758960"/>
          </a:xfrm>
          <a:prstGeom prst="rect">
            <a:avLst/>
          </a:prstGeom>
          <a:ln w="28575">
            <a:solidFill>
              <a:srgbClr val="00B0F0"/>
            </a:solidFill>
          </a:ln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78CF358D-1D57-432B-8DB4-1C4B588EF469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194835" y="5839524"/>
            <a:ext cx="1418900" cy="985859"/>
          </a:xfrm>
          <a:prstGeom prst="rect">
            <a:avLst/>
          </a:prstGeom>
          <a:ln w="38100">
            <a:solidFill>
              <a:srgbClr val="00B0F0"/>
            </a:solidFill>
          </a:ln>
        </p:spPr>
      </p:pic>
    </p:spTree>
    <p:extLst>
      <p:ext uri="{BB962C8B-B14F-4D97-AF65-F5344CB8AC3E}">
        <p14:creationId xmlns:p14="http://schemas.microsoft.com/office/powerpoint/2010/main" val="3222448042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7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9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500"/>
                            </p:stCondLst>
                            <p:childTnLst>
                              <p:par>
                                <p:cTn id="29" presetID="5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10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3000"/>
                            </p:stCondLst>
                            <p:childTnLst>
                              <p:par>
                                <p:cTn id="35" presetID="2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0" grpId="0" animBg="1"/>
      <p:bldP spid="93" grpId="0" animBg="1"/>
      <p:bldP spid="10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rot="10800000">
            <a:off x="397400" y="290879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-41655" y="26505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Example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:a16="http://schemas.microsoft.com/office/drawing/2014/main" id="{0837DCDE-F18D-4594-A705-D01B76E5B8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68" y="5587234"/>
            <a:ext cx="1506643" cy="1129981"/>
          </a:xfrm>
          <a:prstGeom prst="rect">
            <a:avLst/>
          </a:prstGeom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>
          <a:xfrm>
            <a:off x="397400" y="665170"/>
            <a:ext cx="2564163" cy="831822"/>
          </a:xfrm>
          <a:solidFill>
            <a:schemeClr val="accent1">
              <a:lumMod val="20000"/>
              <a:lumOff val="80000"/>
            </a:schemeClr>
          </a:solidFill>
          <a:ln w="3810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r>
              <a:rPr lang="en-US" sz="4000" b="1" i="1" dirty="0"/>
              <a:t>Example 1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CB69DE09-294C-4662-B8BB-9F281B1BDB31}"/>
                  </a:ext>
                </a:extLst>
              </p:cNvPr>
              <p:cNvSpPr txBox="1"/>
              <p:nvPr/>
            </p:nvSpPr>
            <p:spPr>
              <a:xfrm>
                <a:off x="1218581" y="1730133"/>
                <a:ext cx="9973294" cy="3046988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 algn="just"/>
                <a:r>
                  <a:rPr lang="en-US" sz="32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The moon revolves around the earth for 28 days. The distance between the earth and the moon is </a:t>
                </a:r>
                <a14:m>
                  <m:oMath xmlns:m="http://schemas.openxmlformats.org/officeDocument/2006/math"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38,4</m:t>
                    </m:r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𝑥</m:t>
                    </m:r>
                    <m:sSup>
                      <m:sSupPr>
                        <m:ctrlPr>
                          <a:rPr lang="en-US" sz="320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32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4</m:t>
                        </m:r>
                      </m:sup>
                    </m:sSup>
                    <m:r>
                      <a:rPr lang="en-US" sz="32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𝑘𝑚</m:t>
                    </m:r>
                  </m:oMath>
                </a14:m>
                <a:r>
                  <a:rPr lang="en-US" sz="32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. </a:t>
                </a:r>
                <a:r>
                  <a:rPr lang="en-US" sz="3200" b="1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Find:</a:t>
                </a:r>
              </a:p>
              <a:p>
                <a:pPr marL="514350" indent="-514350" algn="just">
                  <a:buAutoNum type="alphaLcPeriod"/>
                </a:pPr>
                <a:r>
                  <a:rPr lang="en-US" sz="32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Linier Speed</a:t>
                </a:r>
              </a:p>
              <a:p>
                <a:pPr marL="514350" indent="-514350" algn="just">
                  <a:buAutoNum type="alphaLcPeriod"/>
                </a:pPr>
                <a:r>
                  <a:rPr lang="en-US" sz="32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Angular Velocity</a:t>
                </a:r>
              </a:p>
              <a:p>
                <a:pPr marL="514350" indent="-514350" algn="just">
                  <a:buAutoNum type="alphaLcPeriod"/>
                </a:pPr>
                <a:r>
                  <a:rPr lang="en-US" sz="3200" i="1" dirty="0">
                    <a:latin typeface="Calibri" panose="020F0502020204030204" pitchFamily="34" charset="0"/>
                    <a:cs typeface="Calibri" panose="020F0502020204030204" pitchFamily="34" charset="0"/>
                  </a:rPr>
                  <a:t>centripetal acceleration</a:t>
                </a:r>
              </a:p>
            </p:txBody>
          </p:sp>
        </mc:Choice>
        <mc:Fallback xmlns="">
          <p:sp>
            <p:nvSpPr>
              <p:cNvPr id="90" name="TextBox 89">
                <a:extLst>
                  <a:ext uri="{FF2B5EF4-FFF2-40B4-BE49-F238E27FC236}">
                    <a16:creationId xmlns:a16="http://schemas.microsoft.com/office/drawing/2014/main" id="{CB69DE09-294C-4662-B8BB-9F281B1BDB3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581" y="1730133"/>
                <a:ext cx="9973294" cy="3046988"/>
              </a:xfrm>
              <a:prstGeom prst="rect">
                <a:avLst/>
              </a:prstGeom>
              <a:blipFill>
                <a:blip r:embed="rId4"/>
                <a:stretch>
                  <a:fillRect l="-1650" t="-2600" r="-1528" b="-580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74495520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4"/>
          <p:cNvSpPr txBox="1">
            <a:spLocks/>
          </p:cNvSpPr>
          <p:nvPr/>
        </p:nvSpPr>
        <p:spPr>
          <a:xfrm>
            <a:off x="-41655" y="265050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Example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pic>
        <p:nvPicPr>
          <p:cNvPr id="31" name="Picture 30" descr="A close up of a logo&#10;&#10;Description automatically generated">
            <a:extLst>
              <a:ext uri="{FF2B5EF4-FFF2-40B4-BE49-F238E27FC236}">
                <a16:creationId xmlns:a16="http://schemas.microsoft.com/office/drawing/2014/main" id="{0837DCDE-F18D-4594-A705-D01B76E5B88E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5568" y="5587234"/>
            <a:ext cx="1506643" cy="1129981"/>
          </a:xfrm>
          <a:prstGeom prst="rect">
            <a:avLst/>
          </a:prstGeom>
        </p:spPr>
      </p:pic>
      <p:sp>
        <p:nvSpPr>
          <p:cNvPr id="12" name="Title 4">
            <a:extLst>
              <a:ext uri="{FF2B5EF4-FFF2-40B4-BE49-F238E27FC236}">
                <a16:creationId xmlns:a16="http://schemas.microsoft.com/office/drawing/2014/main" id="{8167FEB5-21D6-419C-ACCB-0E918E3EB60C}"/>
              </a:ext>
            </a:extLst>
          </p:cNvPr>
          <p:cNvSpPr txBox="1">
            <a:spLocks/>
          </p:cNvSpPr>
          <p:nvPr/>
        </p:nvSpPr>
        <p:spPr>
          <a:xfrm>
            <a:off x="397400" y="378338"/>
            <a:ext cx="1787736" cy="83182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 cap="flat" cmpd="sng" algn="ctr">
            <a:noFill/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b="1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i="1" dirty="0"/>
              <a:t>Solution:</a:t>
            </a: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90D4A27D-FF9E-4893-AE67-3B11FD714F52}"/>
              </a:ext>
            </a:extLst>
          </p:cNvPr>
          <p:cNvSpPr txBox="1"/>
          <p:nvPr/>
        </p:nvSpPr>
        <p:spPr>
          <a:xfrm>
            <a:off x="397400" y="1591726"/>
            <a:ext cx="542925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a.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CC74D2D-1F75-4895-819D-FA193D07235E}"/>
                  </a:ext>
                </a:extLst>
              </p:cNvPr>
              <p:cNvSpPr txBox="1"/>
              <p:nvPr/>
            </p:nvSpPr>
            <p:spPr>
              <a:xfrm>
                <a:off x="1053023" y="1577685"/>
                <a:ext cx="6106480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𝑠</m:t>
                    </m:r>
                    <m:r>
                      <a:rPr lang="en-US" sz="28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800" i="1" dirty="0" smtClean="0">
                        <a:latin typeface="Cambria Math" panose="02040503050406030204" pitchFamily="18" charset="0"/>
                      </a:rPr>
                      <m:t>𝜋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𝑅</m:t>
                    </m:r>
                    <m:r>
                      <a:rPr lang="en-US" sz="2800" b="0" i="1" dirty="0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sz="2800" i="1" dirty="0">
                        <a:latin typeface="Cambria Math" panose="02040503050406030204" pitchFamily="18" charset="0"/>
                      </a:rPr>
                      <m:t>𝜋</m:t>
                    </m:r>
                  </m:oMath>
                </a14:m>
                <a:r>
                  <a:rPr lang="en-US" sz="2800" dirty="0">
                    <a:cs typeface="Calibri" panose="020F0502020204030204" pitchFamily="34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sz="2800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38,4</m:t>
                    </m:r>
                    <m:r>
                      <a:rPr lang="en-US" sz="2800" i="1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𝑥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2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4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=24,13</m:t>
                    </m:r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𝑥</m:t>
                    </m:r>
                    <m:sSup>
                      <m:sSupPr>
                        <m:ctrlPr>
                          <a:rPr lang="en-US" sz="2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</m:ctrlPr>
                      </m:sSupPr>
                      <m:e>
                        <m:r>
                          <a:rPr lang="en-US" sz="2800" i="1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10</m:t>
                        </m:r>
                      </m:e>
                      <m:sup>
                        <m:r>
                          <a:rPr lang="en-US" sz="2800" b="0" i="1" smtClean="0">
                            <a:latin typeface="Cambria Math" panose="02040503050406030204" pitchFamily="18" charset="0"/>
                            <a:cs typeface="Calibri" panose="020F0502020204030204" pitchFamily="34" charset="0"/>
                          </a:rPr>
                          <m:t>8</m:t>
                        </m:r>
                      </m:sup>
                    </m:sSup>
                    <m:r>
                      <a:rPr lang="en-US" sz="2800" b="0" i="1" smtClean="0">
                        <a:latin typeface="Cambria Math" panose="02040503050406030204" pitchFamily="18" charset="0"/>
                        <a:cs typeface="Calibri" panose="020F0502020204030204" pitchFamily="34" charset="0"/>
                      </a:rPr>
                      <m:t>𝑚</m:t>
                    </m:r>
                  </m:oMath>
                </a14:m>
                <a:endParaRPr lang="en-US" sz="2800" dirty="0"/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4CC74D2D-1F75-4895-819D-FA193D07235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023" y="1577685"/>
                <a:ext cx="6106480" cy="43088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F719C17-F95A-446A-92B3-E827925C6CB2}"/>
                  </a:ext>
                </a:extLst>
              </p:cNvPr>
              <p:cNvSpPr txBox="1"/>
              <p:nvPr/>
            </p:nvSpPr>
            <p:spPr>
              <a:xfrm>
                <a:off x="1001412" y="2097611"/>
                <a:ext cx="4945456" cy="4357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=28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24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3600=24,19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5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𝑠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7F719C17-F95A-446A-92B3-E827925C6CB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412" y="2097611"/>
                <a:ext cx="4945456" cy="435760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4F9C9A9-791D-460F-BB15-7F9736766584}"/>
                  </a:ext>
                </a:extLst>
              </p:cNvPr>
              <p:cNvSpPr txBox="1"/>
              <p:nvPr/>
            </p:nvSpPr>
            <p:spPr>
              <a:xfrm>
                <a:off x="940325" y="2697686"/>
                <a:ext cx="5874172" cy="4357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=24,13</m:t>
                      </m:r>
                      <m:r>
                        <a:rPr lang="en-US" sz="2800" i="1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𝑥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8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𝑥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 24,19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𝑥</m:t>
                      </m:r>
                      <m:sSup>
                        <m:sSupPr>
                          <m:ctrlP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10</m:t>
                          </m:r>
                        </m:e>
                        <m:sup>
                          <m: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5</m:t>
                          </m:r>
                        </m:sup>
                      </m:sSup>
                      <m:r>
                        <a:rPr lang="en-US" sz="2800" b="0" i="0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en-US" sz="2800" b="1" i="0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𝟗𝟗𝐦</m:t>
                      </m:r>
                      <m:r>
                        <a:rPr lang="en-US" sz="2800" b="1" i="0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/</m:t>
                      </m:r>
                      <m:r>
                        <a:rPr lang="en-US" sz="2800" b="1" i="0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𝐬</m:t>
                      </m:r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84F9C9A9-791D-460F-BB15-7F973676658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40325" y="2697686"/>
                <a:ext cx="5874172" cy="435760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>
            <a:extLst>
              <a:ext uri="{FF2B5EF4-FFF2-40B4-BE49-F238E27FC236}">
                <a16:creationId xmlns:a16="http://schemas.microsoft.com/office/drawing/2014/main" id="{044E3554-68C0-4D39-9031-9CB869DF4921}"/>
              </a:ext>
            </a:extLst>
          </p:cNvPr>
          <p:cNvSpPr txBox="1"/>
          <p:nvPr/>
        </p:nvSpPr>
        <p:spPr>
          <a:xfrm>
            <a:off x="397400" y="3426671"/>
            <a:ext cx="542925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b.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EC7B8BE-F366-41CA-ACE6-0056B6EA8D7D}"/>
                  </a:ext>
                </a:extLst>
              </p:cNvPr>
              <p:cNvSpPr txBox="1"/>
              <p:nvPr/>
            </p:nvSpPr>
            <p:spPr>
              <a:xfrm>
                <a:off x="1053023" y="3376486"/>
                <a:ext cx="144033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𝑣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6" name="TextBox 5">
                <a:extLst>
                  <a:ext uri="{FF2B5EF4-FFF2-40B4-BE49-F238E27FC236}">
                    <a16:creationId xmlns:a16="http://schemas.microsoft.com/office/drawing/2014/main" id="{1EC7B8BE-F366-41CA-ACE6-0056B6EA8D7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023" y="3376486"/>
                <a:ext cx="1440331" cy="430887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BC6F787-6228-4FDE-A4D4-D1EE9CB967EB}"/>
                  </a:ext>
                </a:extLst>
              </p:cNvPr>
              <p:cNvSpPr txBox="1"/>
              <p:nvPr/>
            </p:nvSpPr>
            <p:spPr>
              <a:xfrm>
                <a:off x="1053023" y="3942434"/>
                <a:ext cx="2254592" cy="85504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𝜔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99</m:t>
                          </m:r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38,4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15" name="TextBox 14">
                <a:extLst>
                  <a:ext uri="{FF2B5EF4-FFF2-40B4-BE49-F238E27FC236}">
                    <a16:creationId xmlns:a16="http://schemas.microsoft.com/office/drawing/2014/main" id="{4BC6F787-6228-4FDE-A4D4-D1EE9CB967E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3023" y="3942434"/>
                <a:ext cx="2254592" cy="855042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TextBox 16">
            <a:extLst>
              <a:ext uri="{FF2B5EF4-FFF2-40B4-BE49-F238E27FC236}">
                <a16:creationId xmlns:a16="http://schemas.microsoft.com/office/drawing/2014/main" id="{F8E89031-EEF2-492A-8604-03E52CDCC95F}"/>
              </a:ext>
            </a:extLst>
          </p:cNvPr>
          <p:cNvSpPr txBox="1"/>
          <p:nvPr/>
        </p:nvSpPr>
        <p:spPr>
          <a:xfrm>
            <a:off x="6814497" y="3443500"/>
            <a:ext cx="542925" cy="584775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</p:spPr>
        <p:txBody>
          <a:bodyPr wrap="square">
            <a:spAutoFit/>
          </a:bodyPr>
          <a:lstStyle/>
          <a:p>
            <a:r>
              <a:rPr lang="en-US" sz="3200" i="1" dirty="0">
                <a:latin typeface="Calibri" panose="020F0502020204030204" pitchFamily="34" charset="0"/>
                <a:cs typeface="Calibri" panose="020F0502020204030204" pitchFamily="34" charset="0"/>
              </a:rPr>
              <a:t>c.</a:t>
            </a:r>
            <a:endParaRPr lang="en-US" sz="32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5382E19-DA68-448A-A70E-DD90F704DDD7}"/>
                  </a:ext>
                </a:extLst>
              </p:cNvPr>
              <p:cNvSpPr txBox="1"/>
              <p:nvPr/>
            </p:nvSpPr>
            <p:spPr>
              <a:xfrm>
                <a:off x="7470120" y="3393315"/>
                <a:ext cx="155799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𝑣</m:t>
                          </m:r>
                        </m:e>
                        <m:sup>
                          <m:r>
                            <a:rPr lang="en-US" sz="28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𝑅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19" name="TextBox 18">
                <a:extLst>
                  <a:ext uri="{FF2B5EF4-FFF2-40B4-BE49-F238E27FC236}">
                    <a16:creationId xmlns:a16="http://schemas.microsoft.com/office/drawing/2014/main" id="{55382E19-DA68-448A-A70E-DD90F704DDD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0120" y="3393315"/>
                <a:ext cx="1557991" cy="430887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24F7B03-6249-4249-B666-C2B0ADAFB260}"/>
                  </a:ext>
                </a:extLst>
              </p:cNvPr>
              <p:cNvSpPr txBox="1"/>
              <p:nvPr/>
            </p:nvSpPr>
            <p:spPr>
              <a:xfrm>
                <a:off x="7470120" y="3942434"/>
                <a:ext cx="2194575" cy="91018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28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99</m:t>
                              </m:r>
                            </m:e>
                            <m:sup>
                              <m:r>
                                <a:rPr lang="en-US" sz="28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38,4</m:t>
                          </m:r>
                          <m:r>
                            <a:rPr lang="en-US" sz="2800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𝑥</m:t>
                          </m:r>
                          <m:sSup>
                            <m:sSupPr>
                              <m:ctrlPr>
                                <a:rPr lang="en-US" sz="28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</m:ctrlPr>
                            </m:sSupPr>
                            <m:e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10</m:t>
                              </m:r>
                            </m:e>
                            <m:sup>
                              <m:r>
                                <a:rPr lang="en-US" sz="2800" i="1">
                                  <a:latin typeface="Cambria Math" panose="02040503050406030204" pitchFamily="18" charset="0"/>
                                  <a:cs typeface="Calibri" panose="020F0502020204030204" pitchFamily="34" charset="0"/>
                                </a:rPr>
                                <m:t>4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lang="en-US" sz="2800" b="1" dirty="0"/>
              </a:p>
            </p:txBody>
          </p:sp>
        </mc:Choice>
        <mc:Fallback xmlns="">
          <p:sp>
            <p:nvSpPr>
              <p:cNvPr id="21" name="TextBox 20">
                <a:extLst>
                  <a:ext uri="{FF2B5EF4-FFF2-40B4-BE49-F238E27FC236}">
                    <a16:creationId xmlns:a16="http://schemas.microsoft.com/office/drawing/2014/main" id="{324F7B03-6249-4249-B666-C2B0ADAFB26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70120" y="3942434"/>
                <a:ext cx="2194575" cy="910186"/>
              </a:xfrm>
              <a:prstGeom prst="rect">
                <a:avLst/>
              </a:prstGeom>
              <a:blipFill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7286761-06C4-4F24-B24F-36AB1510A8B9}"/>
                  </a:ext>
                </a:extLst>
              </p:cNvPr>
              <p:cNvSpPr txBox="1"/>
              <p:nvPr/>
            </p:nvSpPr>
            <p:spPr>
              <a:xfrm>
                <a:off x="1162261" y="4965239"/>
                <a:ext cx="3682374" cy="530915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en-US" sz="2800" b="1" i="1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𝟑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,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𝟓𝟖</m:t>
                      </m:r>
                      <m:r>
                        <a:rPr lang="en-US" sz="2800" b="1" i="1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𝒙</m:t>
                      </m:r>
                      <m:sSup>
                        <m:sSupPr>
                          <m:ctrlPr>
                            <a:rPr lang="en-US" sz="2800" b="1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𝟕</m:t>
                          </m:r>
                        </m:sup>
                      </m:sSup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𝒓𝒂𝒅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/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𝒔</m:t>
                      </m:r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9" name="TextBox 28">
                <a:extLst>
                  <a:ext uri="{FF2B5EF4-FFF2-40B4-BE49-F238E27FC236}">
                    <a16:creationId xmlns:a16="http://schemas.microsoft.com/office/drawing/2014/main" id="{E7286761-06C4-4F24-B24F-36AB1510A8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62261" y="4965239"/>
                <a:ext cx="3682374" cy="530915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920AF0F-1B2F-4B16-A45E-C9965B4A5BFC}"/>
                  </a:ext>
                </a:extLst>
              </p:cNvPr>
              <p:cNvSpPr txBox="1"/>
              <p:nvPr/>
            </p:nvSpPr>
            <p:spPr>
              <a:xfrm>
                <a:off x="7610686" y="4959522"/>
                <a:ext cx="3682374" cy="532966"/>
              </a:xfrm>
              <a:prstGeom prst="rect">
                <a:avLst/>
              </a:prstGeom>
              <a:noFill/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=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𝟐𝟔</m:t>
                      </m:r>
                      <m:r>
                        <a:rPr lang="en-US" sz="2800" b="1" i="1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𝒙</m:t>
                      </m:r>
                      <m:sSup>
                        <m:sSupPr>
                          <m:ctrlPr>
                            <a:rPr lang="en-US" sz="2800" b="1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2800" b="1" i="1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𝟏𝟎</m:t>
                          </m:r>
                        </m:e>
                        <m:sup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−</m:t>
                          </m:r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𝟔</m:t>
                          </m:r>
                        </m:sup>
                      </m:sSup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𝒎</m:t>
                      </m:r>
                      <m:r>
                        <a:rPr lang="en-US" sz="2800" b="1" i="1" smtClean="0">
                          <a:latin typeface="Cambria Math" panose="02040503050406030204" pitchFamily="18" charset="0"/>
                          <a:cs typeface="Calibri" panose="020F0502020204030204" pitchFamily="34" charset="0"/>
                        </a:rPr>
                        <m:t>/</m:t>
                      </m:r>
                      <m:sSup>
                        <m:sSupPr>
                          <m:ctrlPr>
                            <a:rPr lang="en-US" sz="28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</m:ctrlPr>
                        </m:sSupPr>
                        <m:e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𝒔</m:t>
                          </m:r>
                        </m:e>
                        <m:sup>
                          <m:r>
                            <a:rPr lang="en-US" sz="2800" b="1" i="1" smtClean="0">
                              <a:latin typeface="Cambria Math" panose="02040503050406030204" pitchFamily="18" charset="0"/>
                              <a:cs typeface="Calibri" panose="020F0502020204030204" pitchFamily="34" charset="0"/>
                            </a:rPr>
                            <m:t>𝟐</m:t>
                          </m:r>
                        </m:sup>
                      </m:sSup>
                    </m:oMath>
                  </m:oMathPara>
                </a14:m>
                <a:endParaRPr lang="en-US" sz="2800" dirty="0"/>
              </a:p>
            </p:txBody>
          </p:sp>
        </mc:Choice>
        <mc:Fallback xmlns="">
          <p:sp>
            <p:nvSpPr>
              <p:cNvPr id="25" name="TextBox 24">
                <a:extLst>
                  <a:ext uri="{FF2B5EF4-FFF2-40B4-BE49-F238E27FC236}">
                    <a16:creationId xmlns:a16="http://schemas.microsoft.com/office/drawing/2014/main" id="{D920AF0F-1B2F-4B16-A45E-C9965B4A5BF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10686" y="4959522"/>
                <a:ext cx="3682374" cy="532966"/>
              </a:xfrm>
              <a:prstGeom prst="rect">
                <a:avLst/>
              </a:prstGeom>
              <a:blipFill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5699986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8" grpId="0" animBg="1"/>
      <p:bldP spid="3" grpId="0"/>
      <p:bldP spid="4" grpId="0"/>
      <p:bldP spid="7" grpId="0"/>
      <p:bldP spid="2" grpId="0" animBg="1"/>
      <p:bldP spid="6" grpId="0"/>
      <p:bldP spid="15" grpId="0"/>
      <p:bldP spid="17" grpId="0" animBg="1"/>
      <p:bldP spid="19" grpId="0"/>
      <p:bldP spid="21" grpId="0"/>
      <p:bldP spid="29" grpId="0"/>
      <p:bldP spid="25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 rot="10800000">
            <a:off x="1143193" y="1154495"/>
            <a:ext cx="1642363" cy="396000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1042068" y="1136888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j-ea"/>
                <a:cs typeface="+mj-cs"/>
              </a:rPr>
              <a:t>Kinematics 2D</a:t>
            </a:r>
            <a:endParaRPr kumimoji="0" lang="en-US" sz="16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sp>
        <p:nvSpPr>
          <p:cNvPr id="8" name="Title 4">
            <a:extLst>
              <a:ext uri="{FF2B5EF4-FFF2-40B4-BE49-F238E27FC236}">
                <a16:creationId xmlns:a16="http://schemas.microsoft.com/office/drawing/2014/main" id="{1CB9B78A-8788-4C11-85A0-FBDA5E903074}"/>
              </a:ext>
            </a:extLst>
          </p:cNvPr>
          <p:cNvSpPr txBox="1">
            <a:spLocks/>
          </p:cNvSpPr>
          <p:nvPr/>
        </p:nvSpPr>
        <p:spPr>
          <a:xfrm>
            <a:off x="1149396" y="297742"/>
            <a:ext cx="4125422" cy="856753"/>
          </a:xfrm>
          <a:prstGeom prst="rect">
            <a:avLst/>
          </a:prstGeom>
          <a:solidFill>
            <a:schemeClr val="bg2">
              <a:lumMod val="85000"/>
            </a:schemeClr>
          </a:solidFill>
          <a:ln w="28575" cap="flat" cmpd="sng" algn="ctr">
            <a:solidFill>
              <a:schemeClr val="accent2">
                <a:lumMod val="75000"/>
              </a:schemeClr>
            </a:solidFill>
            <a:prstDash val="solid"/>
            <a:miter lim="800000"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>
              <a:defRPr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R="166219">
              <a:lnSpc>
                <a:spcPct val="110000"/>
              </a:lnSpc>
            </a:pPr>
            <a:r>
              <a:rPr lang="en-US" sz="2400" b="1" i="1" dirty="0"/>
              <a:t>Dimensional Analysis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ADA4D5AD-40A0-428C-AA37-CCDDD187CA6C}"/>
              </a:ext>
            </a:extLst>
          </p:cNvPr>
          <p:cNvSpPr txBox="1"/>
          <p:nvPr/>
        </p:nvSpPr>
        <p:spPr>
          <a:xfrm>
            <a:off x="812634" y="5946928"/>
            <a:ext cx="1972922" cy="371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14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21" name="Picture 20" descr="A close up of a logo&#10;&#10;Description automatically generated">
            <a:extLst>
              <a:ext uri="{FF2B5EF4-FFF2-40B4-BE49-F238E27FC236}">
                <a16:creationId xmlns:a16="http://schemas.microsoft.com/office/drawing/2014/main" id="{17A7B49E-A628-4DCC-B588-132EBB2D4B61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78757" y="5858076"/>
            <a:ext cx="1228153" cy="921114"/>
          </a:xfrm>
          <a:prstGeom prst="rect">
            <a:avLst/>
          </a:prstGeom>
        </p:spPr>
      </p:pic>
      <p:sp>
        <p:nvSpPr>
          <p:cNvPr id="55" name="TextBox 54">
            <a:extLst>
              <a:ext uri="{FF2B5EF4-FFF2-40B4-BE49-F238E27FC236}">
                <a16:creationId xmlns:a16="http://schemas.microsoft.com/office/drawing/2014/main" id="{BD215EA2-BDF7-443C-881F-D79537AE789B}"/>
              </a:ext>
            </a:extLst>
          </p:cNvPr>
          <p:cNvSpPr txBox="1"/>
          <p:nvPr/>
        </p:nvSpPr>
        <p:spPr>
          <a:xfrm>
            <a:off x="892382" y="1820822"/>
            <a:ext cx="9894865" cy="231858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342900" marR="240997" indent="-342900" algn="just">
              <a:spcBef>
                <a:spcPts val="1982"/>
              </a:spcBef>
              <a:buFont typeface="+mj-lt"/>
              <a:buAutoNum type="arabicPeriod"/>
              <a:defRPr/>
            </a:pPr>
            <a:r>
              <a:rPr lang="en-US" sz="32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Name for a technique of checking the  dimensions (or units) of an answer to check for careless mistakes in the formulas or algebra.</a:t>
            </a:r>
          </a:p>
          <a:p>
            <a:pPr marL="342900" marR="240997" indent="-342900" algn="just">
              <a:spcBef>
                <a:spcPts val="1982"/>
              </a:spcBef>
              <a:buFont typeface="+mj-lt"/>
              <a:buAutoNum type="arabicPeriod"/>
              <a:defRPr/>
            </a:pPr>
            <a:r>
              <a:rPr lang="en-US" sz="32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Example: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B8863967-955C-40C0-85C8-F4619FB8CDA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044084" y="3513028"/>
            <a:ext cx="5591459" cy="2585408"/>
          </a:xfrm>
          <a:prstGeom prst="rect">
            <a:avLst/>
          </a:prstGeom>
          <a:ln w="38100">
            <a:solidFill>
              <a:schemeClr val="tx1"/>
            </a:solidFill>
          </a:ln>
        </p:spPr>
      </p:pic>
    </p:spTree>
    <p:extLst>
      <p:ext uri="{BB962C8B-B14F-4D97-AF65-F5344CB8AC3E}">
        <p14:creationId xmlns:p14="http://schemas.microsoft.com/office/powerpoint/2010/main" val="94214278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2">
                <a:lumMod val="5000"/>
                <a:lumOff val="95000"/>
              </a:schemeClr>
            </a:gs>
            <a:gs pos="100000">
              <a:schemeClr val="accent2">
                <a:lumMod val="45000"/>
                <a:lumOff val="55000"/>
              </a:schemeClr>
            </a:gs>
            <a:gs pos="62000">
              <a:schemeClr val="accent2">
                <a:lumMod val="30000"/>
                <a:lumOff val="70000"/>
              </a:schemeClr>
            </a:gs>
          </a:gsLst>
          <a:path path="rect">
            <a:fillToRect l="100000" b="100000"/>
          </a:path>
          <a:tileRect t="-100000" r="-1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-33457" y="0"/>
            <a:ext cx="12192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n-ea"/>
              <a:cs typeface="+mn-cs"/>
            </a:endParaRPr>
          </a:p>
        </p:txBody>
      </p:sp>
      <p:sp>
        <p:nvSpPr>
          <p:cNvPr id="11" name="Title 14"/>
          <p:cNvSpPr txBox="1">
            <a:spLocks/>
          </p:cNvSpPr>
          <p:nvPr/>
        </p:nvSpPr>
        <p:spPr>
          <a:xfrm>
            <a:off x="9436374" y="5332627"/>
            <a:ext cx="1861088" cy="44765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1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Hind"/>
              <a:ea typeface="+mj-ea"/>
              <a:cs typeface="+mj-cs"/>
            </a:endParaRPr>
          </a:p>
        </p:txBody>
      </p:sp>
      <p:cxnSp>
        <p:nvCxnSpPr>
          <p:cNvPr id="6" name="Straight Connector 5"/>
          <p:cNvCxnSpPr>
            <a:cxnSpLocks/>
          </p:cNvCxnSpPr>
          <p:nvPr/>
        </p:nvCxnSpPr>
        <p:spPr>
          <a:xfrm>
            <a:off x="-178735" y="813539"/>
            <a:ext cx="12681232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1257625" y="5796135"/>
            <a:ext cx="2964468" cy="4914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ID" sz="2000" b="1" u="sng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Bahnschrift SemiCondensed" panose="020B0502040204020203" pitchFamily="34" charset="0"/>
              </a:rPr>
              <a:t>Adopted from MIT Course</a:t>
            </a:r>
          </a:p>
        </p:txBody>
      </p:sp>
      <p:pic>
        <p:nvPicPr>
          <p:cNvPr id="3" name="Picture 2" descr="A close up of a logo&#10;&#10;Description automatically generated">
            <a:extLst>
              <a:ext uri="{FF2B5EF4-FFF2-40B4-BE49-F238E27FC236}">
                <a16:creationId xmlns:a16="http://schemas.microsoft.com/office/drawing/2014/main" id="{7440F800-EC76-449D-88BE-38E6CC71DCE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3707" y="5551235"/>
            <a:ext cx="1721662" cy="1291246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DA34E866-BD56-4D3C-9148-6F550C9AC989}"/>
              </a:ext>
            </a:extLst>
          </p:cNvPr>
          <p:cNvSpPr/>
          <p:nvPr/>
        </p:nvSpPr>
        <p:spPr>
          <a:xfrm>
            <a:off x="3924095" y="472146"/>
            <a:ext cx="3507397" cy="829398"/>
          </a:xfrm>
          <a:prstGeom prst="rect">
            <a:avLst/>
          </a:prstGeom>
          <a:solidFill>
            <a:schemeClr val="accent1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Hind"/>
                <a:ea typeface="+mn-ea"/>
                <a:cs typeface="+mn-cs"/>
              </a:rPr>
              <a:t>SUMMARY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0E02C1F-DB6A-45EA-B529-DA4C4D58A51D}"/>
              </a:ext>
            </a:extLst>
          </p:cNvPr>
          <p:cNvSpPr txBox="1"/>
          <p:nvPr/>
        </p:nvSpPr>
        <p:spPr>
          <a:xfrm>
            <a:off x="991375" y="1480048"/>
            <a:ext cx="10341011" cy="42370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marR="171348" indent="-342900" algn="just">
              <a:spcBef>
                <a:spcPts val="806"/>
              </a:spcBef>
              <a:buFont typeface="+mj-lt"/>
              <a:buAutoNum type="arabicPeriod"/>
              <a:defRPr/>
            </a:pPr>
            <a:r>
              <a:rPr lang="en-US" sz="32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Position, velocity, and acceleration are ALL vectors and need to be manipulated using either arrows (qualitative) or components (quantitative)</a:t>
            </a:r>
          </a:p>
          <a:p>
            <a:pPr marL="342900" marR="94264" indent="-342900" algn="just">
              <a:spcBef>
                <a:spcPts val="768"/>
              </a:spcBef>
              <a:buFont typeface="+mj-lt"/>
              <a:buAutoNum type="arabicPeriod"/>
              <a:defRPr/>
            </a:pPr>
            <a:r>
              <a:rPr lang="en-US" sz="32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vector can change by changing its magnitude (speed) or direction or both.  All three changes imply the presence of an acceleration</a:t>
            </a:r>
          </a:p>
          <a:p>
            <a:pPr marL="342900" marR="198591" indent="-342900" algn="just">
              <a:spcBef>
                <a:spcPts val="768"/>
              </a:spcBef>
              <a:buFont typeface="+mj-lt"/>
              <a:buAutoNum type="arabicPeriod"/>
              <a:defRPr/>
            </a:pPr>
            <a:r>
              <a:rPr lang="en-US" sz="3200" dirty="0">
                <a:solidFill>
                  <a:srgbClr val="3F3F3F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Checking the units or dimensions of an answer will help to guard against simple careless mistakes</a:t>
            </a:r>
          </a:p>
        </p:txBody>
      </p:sp>
    </p:spTree>
    <p:extLst>
      <p:ext uri="{BB962C8B-B14F-4D97-AF65-F5344CB8AC3E}">
        <p14:creationId xmlns:p14="http://schemas.microsoft.com/office/powerpoint/2010/main" val="2929115899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1_Office Theme">
  <a:themeElements>
    <a:clrScheme name="Maxpoint Ultimate Light">
      <a:dk1>
        <a:srgbClr val="3F3F3F"/>
      </a:dk1>
      <a:lt1>
        <a:sysClr val="window" lastClr="FFFFFF"/>
      </a:lt1>
      <a:dk2>
        <a:srgbClr val="313C41"/>
      </a:dk2>
      <a:lt2>
        <a:srgbClr val="FFFFFF"/>
      </a:lt2>
      <a:accent1>
        <a:srgbClr val="7FBC41"/>
      </a:accent1>
      <a:accent2>
        <a:srgbClr val="31A8DF"/>
      </a:accent2>
      <a:accent3>
        <a:srgbClr val="EC5724"/>
      </a:accent3>
      <a:accent4>
        <a:srgbClr val="FDB817"/>
      </a:accent4>
      <a:accent5>
        <a:srgbClr val="7B67AD"/>
      </a:accent5>
      <a:accent6>
        <a:srgbClr val="BB2326"/>
      </a:accent6>
      <a:hlink>
        <a:srgbClr val="0563C1"/>
      </a:hlink>
      <a:folHlink>
        <a:srgbClr val="954F72"/>
      </a:folHlink>
    </a:clrScheme>
    <a:fontScheme name="Custom 19">
      <a:majorFont>
        <a:latin typeface="Hind"/>
        <a:ea typeface=""/>
        <a:cs typeface=""/>
      </a:majorFont>
      <a:minorFont>
        <a:latin typeface="Hind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1235</TotalTime>
  <Words>370</Words>
  <Application>Microsoft Office PowerPoint</Application>
  <PresentationFormat>Layar Lebar</PresentationFormat>
  <Paragraphs>60</Paragraphs>
  <Slides>10</Slides>
  <Notes>2</Notes>
  <HiddenSlides>0</HiddenSlides>
  <MMClips>0</MMClips>
  <ScaleCrop>false</ScaleCrop>
  <HeadingPairs>
    <vt:vector size="6" baseType="variant">
      <vt:variant>
        <vt:lpstr>Font Dipakai</vt:lpstr>
      </vt:variant>
      <vt:variant>
        <vt:i4>6</vt:i4>
      </vt:variant>
      <vt:variant>
        <vt:lpstr>Tema</vt:lpstr>
      </vt:variant>
      <vt:variant>
        <vt:i4>1</vt:i4>
      </vt:variant>
      <vt:variant>
        <vt:lpstr>Judul Slide</vt:lpstr>
      </vt:variant>
      <vt:variant>
        <vt:i4>10</vt:i4>
      </vt:variant>
    </vt:vector>
  </HeadingPairs>
  <TitlesOfParts>
    <vt:vector size="17" baseType="lpstr">
      <vt:lpstr>Arial</vt:lpstr>
      <vt:lpstr>Bahnschrift SemiCondensed</vt:lpstr>
      <vt:lpstr>Calibri</vt:lpstr>
      <vt:lpstr>Cambria Math</vt:lpstr>
      <vt:lpstr>Hind</vt:lpstr>
      <vt:lpstr>Poppins Light</vt:lpstr>
      <vt:lpstr>1_Office Theme</vt:lpstr>
      <vt:lpstr>KINEMATICS 2D</vt:lpstr>
      <vt:lpstr>Presentasi PowerPoint</vt:lpstr>
      <vt:lpstr>Projectile Motion</vt:lpstr>
      <vt:lpstr>Presentasi PowerPoint</vt:lpstr>
      <vt:lpstr>Presentasi PowerPoint</vt:lpstr>
      <vt:lpstr>Example 1</vt:lpstr>
      <vt:lpstr>Presentasi PowerPoint</vt:lpstr>
      <vt:lpstr>Presentasi PowerPoint</vt:lpstr>
      <vt:lpstr>Presentasi PowerPoint</vt:lpstr>
      <vt:lpstr>Presentasi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UNLEASH</dc:title>
  <dc:creator>Arksnet</dc:creator>
  <cp:lastModifiedBy>Supriadi Rustad</cp:lastModifiedBy>
  <cp:revision>41</cp:revision>
  <dcterms:created xsi:type="dcterms:W3CDTF">2018-07-26T02:16:45Z</dcterms:created>
  <dcterms:modified xsi:type="dcterms:W3CDTF">2020-10-17T23:43:26Z</dcterms:modified>
</cp:coreProperties>
</file>