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59" r:id="rId3"/>
    <p:sldId id="260" r:id="rId4"/>
    <p:sldId id="263" r:id="rId5"/>
    <p:sldId id="273" r:id="rId6"/>
    <p:sldId id="291" r:id="rId7"/>
    <p:sldId id="293" r:id="rId8"/>
    <p:sldId id="292" r:id="rId9"/>
    <p:sldId id="294" r:id="rId10"/>
    <p:sldId id="295" r:id="rId11"/>
    <p:sldId id="290" r:id="rId12"/>
    <p:sldId id="28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85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E5648D-D598-4494-8120-DC6AA31A9CF6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6E5B09C-4CE2-497F-AA9B-0D504BC7A7D1}">
      <dgm:prSet/>
      <dgm:spPr/>
      <dgm:t>
        <a:bodyPr/>
        <a:lstStyle/>
        <a:p>
          <a:r>
            <a:rPr lang="en-US" b="0" i="0" baseline="0"/>
            <a:t>Vector: Any quantity characterized by both a magnitude and direction.’ </a:t>
          </a:r>
          <a:endParaRPr lang="en-US"/>
        </a:p>
      </dgm:t>
    </dgm:pt>
    <dgm:pt modelId="{FEB8FC12-29C9-47F4-BC22-675BA1ED6731}" type="parTrans" cxnId="{88EF2B4B-92A0-432C-B633-6A81AD6682B2}">
      <dgm:prSet/>
      <dgm:spPr/>
      <dgm:t>
        <a:bodyPr/>
        <a:lstStyle/>
        <a:p>
          <a:endParaRPr lang="en-US"/>
        </a:p>
      </dgm:t>
    </dgm:pt>
    <dgm:pt modelId="{0F91CBA1-85D6-4821-B4D2-7A053DCEA77F}" type="sibTrans" cxnId="{88EF2B4B-92A0-432C-B633-6A81AD6682B2}">
      <dgm:prSet/>
      <dgm:spPr/>
      <dgm:t>
        <a:bodyPr/>
        <a:lstStyle/>
        <a:p>
          <a:endParaRPr lang="en-US"/>
        </a:p>
      </dgm:t>
    </dgm:pt>
    <dgm:pt modelId="{A09CEAF0-D398-4F6C-AD11-F6ED3398B9A7}">
      <dgm:prSet/>
      <dgm:spPr/>
      <dgm:t>
        <a:bodyPr/>
        <a:lstStyle/>
        <a:p>
          <a:r>
            <a:rPr lang="en-US" b="0" i="0" baseline="0"/>
            <a:t>Adding or subtracting vectors: Think with arrows, calculate with components.</a:t>
          </a:r>
          <a:endParaRPr lang="en-US"/>
        </a:p>
      </dgm:t>
    </dgm:pt>
    <dgm:pt modelId="{D2C334E2-6A55-46E8-BD32-8CAEE0430E76}" type="parTrans" cxnId="{C49546EB-91AA-4EF2-8EA3-6E76014D7937}">
      <dgm:prSet/>
      <dgm:spPr/>
      <dgm:t>
        <a:bodyPr/>
        <a:lstStyle/>
        <a:p>
          <a:endParaRPr lang="en-US"/>
        </a:p>
      </dgm:t>
    </dgm:pt>
    <dgm:pt modelId="{2BC7E6AE-407E-4A50-9F12-A52390366743}" type="sibTrans" cxnId="{C49546EB-91AA-4EF2-8EA3-6E76014D7937}">
      <dgm:prSet/>
      <dgm:spPr/>
      <dgm:t>
        <a:bodyPr/>
        <a:lstStyle/>
        <a:p>
          <a:endParaRPr lang="en-US"/>
        </a:p>
      </dgm:t>
    </dgm:pt>
    <dgm:pt modelId="{1321F092-95D2-4CD6-B699-D17858DCB2D6}">
      <dgm:prSet/>
      <dgm:spPr/>
      <dgm:t>
        <a:bodyPr/>
        <a:lstStyle/>
        <a:p>
          <a:r>
            <a:rPr lang="en-US" b="0" i="0" baseline="0"/>
            <a:t>Force is a Vector.</a:t>
          </a:r>
          <a:endParaRPr lang="en-US"/>
        </a:p>
      </dgm:t>
    </dgm:pt>
    <dgm:pt modelId="{E34BADD5-DB07-4AED-8C46-85B22CE09266}" type="parTrans" cxnId="{CAA58EF7-F72A-49D0-AAB2-B97739F78C89}">
      <dgm:prSet/>
      <dgm:spPr/>
      <dgm:t>
        <a:bodyPr/>
        <a:lstStyle/>
        <a:p>
          <a:endParaRPr lang="en-US"/>
        </a:p>
      </dgm:t>
    </dgm:pt>
    <dgm:pt modelId="{8AEDFDD0-7049-49AA-A2FE-F7917920562E}" type="sibTrans" cxnId="{CAA58EF7-F72A-49D0-AAB2-B97739F78C89}">
      <dgm:prSet/>
      <dgm:spPr/>
      <dgm:t>
        <a:bodyPr/>
        <a:lstStyle/>
        <a:p>
          <a:endParaRPr lang="en-US"/>
        </a:p>
      </dgm:t>
    </dgm:pt>
    <dgm:pt modelId="{FB887EF1-A442-4901-BE97-D026BB9B6B8B}">
      <dgm:prSet/>
      <dgm:spPr/>
      <dgm:t>
        <a:bodyPr/>
        <a:lstStyle/>
        <a:p>
          <a:r>
            <a:rPr lang="en-US" b="0" i="0" baseline="0"/>
            <a:t>First criterion for static equilibrium is that the total force (added as vectors) is zero. </a:t>
          </a:r>
          <a:endParaRPr lang="en-US"/>
        </a:p>
      </dgm:t>
    </dgm:pt>
    <dgm:pt modelId="{FDBC09A5-33E1-47CE-AE7D-D6774BE44A46}" type="parTrans" cxnId="{ED7E39CD-ADB0-4B3C-B85B-13FA6BF6C3E3}">
      <dgm:prSet/>
      <dgm:spPr/>
      <dgm:t>
        <a:bodyPr/>
        <a:lstStyle/>
        <a:p>
          <a:endParaRPr lang="en-US"/>
        </a:p>
      </dgm:t>
    </dgm:pt>
    <dgm:pt modelId="{9CAF67C0-2791-4322-8D7D-4E9CEA8C1BD9}" type="sibTrans" cxnId="{ED7E39CD-ADB0-4B3C-B85B-13FA6BF6C3E3}">
      <dgm:prSet/>
      <dgm:spPr/>
      <dgm:t>
        <a:bodyPr/>
        <a:lstStyle/>
        <a:p>
          <a:endParaRPr lang="en-US"/>
        </a:p>
      </dgm:t>
    </dgm:pt>
    <dgm:pt modelId="{54698D0F-6E65-4EC8-AFE6-1A9649FF13A3}" type="pres">
      <dgm:prSet presAssocID="{F9E5648D-D598-4494-8120-DC6AA31A9CF6}" presName="outerComposite" presStyleCnt="0">
        <dgm:presLayoutVars>
          <dgm:chMax val="5"/>
          <dgm:dir/>
          <dgm:resizeHandles val="exact"/>
        </dgm:presLayoutVars>
      </dgm:prSet>
      <dgm:spPr/>
    </dgm:pt>
    <dgm:pt modelId="{78A94570-27F1-47A6-BEC5-F880DA9F26D0}" type="pres">
      <dgm:prSet presAssocID="{F9E5648D-D598-4494-8120-DC6AA31A9CF6}" presName="dummyMaxCanvas" presStyleCnt="0">
        <dgm:presLayoutVars/>
      </dgm:prSet>
      <dgm:spPr/>
    </dgm:pt>
    <dgm:pt modelId="{68B88DB4-2E79-4E80-B7CA-FE9F20F6BED8}" type="pres">
      <dgm:prSet presAssocID="{F9E5648D-D598-4494-8120-DC6AA31A9CF6}" presName="FourNodes_1" presStyleLbl="node1" presStyleIdx="0" presStyleCnt="4">
        <dgm:presLayoutVars>
          <dgm:bulletEnabled val="1"/>
        </dgm:presLayoutVars>
      </dgm:prSet>
      <dgm:spPr/>
    </dgm:pt>
    <dgm:pt modelId="{BB9FF76A-6E4E-4BC2-9E2E-2CE9AD77C87D}" type="pres">
      <dgm:prSet presAssocID="{F9E5648D-D598-4494-8120-DC6AA31A9CF6}" presName="FourNodes_2" presStyleLbl="node1" presStyleIdx="1" presStyleCnt="4">
        <dgm:presLayoutVars>
          <dgm:bulletEnabled val="1"/>
        </dgm:presLayoutVars>
      </dgm:prSet>
      <dgm:spPr/>
    </dgm:pt>
    <dgm:pt modelId="{710B05D7-4636-40E8-823B-F2EA1D5EF2D2}" type="pres">
      <dgm:prSet presAssocID="{F9E5648D-D598-4494-8120-DC6AA31A9CF6}" presName="FourNodes_3" presStyleLbl="node1" presStyleIdx="2" presStyleCnt="4">
        <dgm:presLayoutVars>
          <dgm:bulletEnabled val="1"/>
        </dgm:presLayoutVars>
      </dgm:prSet>
      <dgm:spPr/>
    </dgm:pt>
    <dgm:pt modelId="{4CBB1219-0461-4EE3-824D-B3B04C1D72A5}" type="pres">
      <dgm:prSet presAssocID="{F9E5648D-D598-4494-8120-DC6AA31A9CF6}" presName="FourNodes_4" presStyleLbl="node1" presStyleIdx="3" presStyleCnt="4">
        <dgm:presLayoutVars>
          <dgm:bulletEnabled val="1"/>
        </dgm:presLayoutVars>
      </dgm:prSet>
      <dgm:spPr/>
    </dgm:pt>
    <dgm:pt modelId="{0E5E755F-F75C-4C9C-A988-79BC00199E71}" type="pres">
      <dgm:prSet presAssocID="{F9E5648D-D598-4494-8120-DC6AA31A9CF6}" presName="FourConn_1-2" presStyleLbl="fgAccFollowNode1" presStyleIdx="0" presStyleCnt="3">
        <dgm:presLayoutVars>
          <dgm:bulletEnabled val="1"/>
        </dgm:presLayoutVars>
      </dgm:prSet>
      <dgm:spPr/>
    </dgm:pt>
    <dgm:pt modelId="{F4989C3D-C783-4FAC-A92D-430976A2B876}" type="pres">
      <dgm:prSet presAssocID="{F9E5648D-D598-4494-8120-DC6AA31A9CF6}" presName="FourConn_2-3" presStyleLbl="fgAccFollowNode1" presStyleIdx="1" presStyleCnt="3">
        <dgm:presLayoutVars>
          <dgm:bulletEnabled val="1"/>
        </dgm:presLayoutVars>
      </dgm:prSet>
      <dgm:spPr/>
    </dgm:pt>
    <dgm:pt modelId="{6840692A-1627-4B67-803A-956C3328E59D}" type="pres">
      <dgm:prSet presAssocID="{F9E5648D-D598-4494-8120-DC6AA31A9CF6}" presName="FourConn_3-4" presStyleLbl="fgAccFollowNode1" presStyleIdx="2" presStyleCnt="3">
        <dgm:presLayoutVars>
          <dgm:bulletEnabled val="1"/>
        </dgm:presLayoutVars>
      </dgm:prSet>
      <dgm:spPr/>
    </dgm:pt>
    <dgm:pt modelId="{0385D84C-35F7-4498-8473-7B7808D67ED6}" type="pres">
      <dgm:prSet presAssocID="{F9E5648D-D598-4494-8120-DC6AA31A9CF6}" presName="FourNodes_1_text" presStyleLbl="node1" presStyleIdx="3" presStyleCnt="4">
        <dgm:presLayoutVars>
          <dgm:bulletEnabled val="1"/>
        </dgm:presLayoutVars>
      </dgm:prSet>
      <dgm:spPr/>
    </dgm:pt>
    <dgm:pt modelId="{5490A703-DF5F-4428-B79B-CA89BA7A065D}" type="pres">
      <dgm:prSet presAssocID="{F9E5648D-D598-4494-8120-DC6AA31A9CF6}" presName="FourNodes_2_text" presStyleLbl="node1" presStyleIdx="3" presStyleCnt="4">
        <dgm:presLayoutVars>
          <dgm:bulletEnabled val="1"/>
        </dgm:presLayoutVars>
      </dgm:prSet>
      <dgm:spPr/>
    </dgm:pt>
    <dgm:pt modelId="{5DADBC79-074F-43E4-88C1-44855792C746}" type="pres">
      <dgm:prSet presAssocID="{F9E5648D-D598-4494-8120-DC6AA31A9CF6}" presName="FourNodes_3_text" presStyleLbl="node1" presStyleIdx="3" presStyleCnt="4">
        <dgm:presLayoutVars>
          <dgm:bulletEnabled val="1"/>
        </dgm:presLayoutVars>
      </dgm:prSet>
      <dgm:spPr/>
    </dgm:pt>
    <dgm:pt modelId="{DCEADE68-9F68-4803-970C-B357F7980E13}" type="pres">
      <dgm:prSet presAssocID="{F9E5648D-D598-4494-8120-DC6AA31A9CF6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B39A3A10-8778-4884-995A-B1C7EA7B4158}" type="presOf" srcId="{8AEDFDD0-7049-49AA-A2FE-F7917920562E}" destId="{6840692A-1627-4B67-803A-956C3328E59D}" srcOrd="0" destOrd="0" presId="urn:microsoft.com/office/officeart/2005/8/layout/vProcess5"/>
    <dgm:cxn modelId="{BBE84467-84BA-4359-9D1D-ABA03E83F853}" type="presOf" srcId="{F6E5B09C-4CE2-497F-AA9B-0D504BC7A7D1}" destId="{68B88DB4-2E79-4E80-B7CA-FE9F20F6BED8}" srcOrd="0" destOrd="0" presId="urn:microsoft.com/office/officeart/2005/8/layout/vProcess5"/>
    <dgm:cxn modelId="{88EF2B4B-92A0-432C-B633-6A81AD6682B2}" srcId="{F9E5648D-D598-4494-8120-DC6AA31A9CF6}" destId="{F6E5B09C-4CE2-497F-AA9B-0D504BC7A7D1}" srcOrd="0" destOrd="0" parTransId="{FEB8FC12-29C9-47F4-BC22-675BA1ED6731}" sibTransId="{0F91CBA1-85D6-4821-B4D2-7A053DCEA77F}"/>
    <dgm:cxn modelId="{6576914C-5C09-4B06-9C03-F1600D36844D}" type="presOf" srcId="{FB887EF1-A442-4901-BE97-D026BB9B6B8B}" destId="{4CBB1219-0461-4EE3-824D-B3B04C1D72A5}" srcOrd="0" destOrd="0" presId="urn:microsoft.com/office/officeart/2005/8/layout/vProcess5"/>
    <dgm:cxn modelId="{BE929A75-F4FB-4094-A9AC-65D0F118EAA2}" type="presOf" srcId="{2BC7E6AE-407E-4A50-9F12-A52390366743}" destId="{F4989C3D-C783-4FAC-A92D-430976A2B876}" srcOrd="0" destOrd="0" presId="urn:microsoft.com/office/officeart/2005/8/layout/vProcess5"/>
    <dgm:cxn modelId="{FF786177-3E0F-40B3-9655-33361FCD6B48}" type="presOf" srcId="{1321F092-95D2-4CD6-B699-D17858DCB2D6}" destId="{5DADBC79-074F-43E4-88C1-44855792C746}" srcOrd="1" destOrd="0" presId="urn:microsoft.com/office/officeart/2005/8/layout/vProcess5"/>
    <dgm:cxn modelId="{44F48D7D-7212-480D-BF73-1E29D8B3C8CE}" type="presOf" srcId="{0F91CBA1-85D6-4821-B4D2-7A053DCEA77F}" destId="{0E5E755F-F75C-4C9C-A988-79BC00199E71}" srcOrd="0" destOrd="0" presId="urn:microsoft.com/office/officeart/2005/8/layout/vProcess5"/>
    <dgm:cxn modelId="{81CBE880-4B72-42E2-9D6A-0EC274B71CA6}" type="presOf" srcId="{F6E5B09C-4CE2-497F-AA9B-0D504BC7A7D1}" destId="{0385D84C-35F7-4498-8473-7B7808D67ED6}" srcOrd="1" destOrd="0" presId="urn:microsoft.com/office/officeart/2005/8/layout/vProcess5"/>
    <dgm:cxn modelId="{3535249B-619B-4903-8888-95BFA9BE5943}" type="presOf" srcId="{1321F092-95D2-4CD6-B699-D17858DCB2D6}" destId="{710B05D7-4636-40E8-823B-F2EA1D5EF2D2}" srcOrd="0" destOrd="0" presId="urn:microsoft.com/office/officeart/2005/8/layout/vProcess5"/>
    <dgm:cxn modelId="{EAB1299D-B2BB-4335-B3E1-5A34A9BDDC6F}" type="presOf" srcId="{F9E5648D-D598-4494-8120-DC6AA31A9CF6}" destId="{54698D0F-6E65-4EC8-AFE6-1A9649FF13A3}" srcOrd="0" destOrd="0" presId="urn:microsoft.com/office/officeart/2005/8/layout/vProcess5"/>
    <dgm:cxn modelId="{2C44E3A0-DF8D-4B7A-8C57-50937F1B68C7}" type="presOf" srcId="{FB887EF1-A442-4901-BE97-D026BB9B6B8B}" destId="{DCEADE68-9F68-4803-970C-B357F7980E13}" srcOrd="1" destOrd="0" presId="urn:microsoft.com/office/officeart/2005/8/layout/vProcess5"/>
    <dgm:cxn modelId="{AA4415B0-3962-4DEA-8595-C406F001407F}" type="presOf" srcId="{A09CEAF0-D398-4F6C-AD11-F6ED3398B9A7}" destId="{5490A703-DF5F-4428-B79B-CA89BA7A065D}" srcOrd="1" destOrd="0" presId="urn:microsoft.com/office/officeart/2005/8/layout/vProcess5"/>
    <dgm:cxn modelId="{ED7E39CD-ADB0-4B3C-B85B-13FA6BF6C3E3}" srcId="{F9E5648D-D598-4494-8120-DC6AA31A9CF6}" destId="{FB887EF1-A442-4901-BE97-D026BB9B6B8B}" srcOrd="3" destOrd="0" parTransId="{FDBC09A5-33E1-47CE-AE7D-D6774BE44A46}" sibTransId="{9CAF67C0-2791-4322-8D7D-4E9CEA8C1BD9}"/>
    <dgm:cxn modelId="{6EB1D1EA-8C06-4BA9-8CAA-66114301C88C}" type="presOf" srcId="{A09CEAF0-D398-4F6C-AD11-F6ED3398B9A7}" destId="{BB9FF76A-6E4E-4BC2-9E2E-2CE9AD77C87D}" srcOrd="0" destOrd="0" presId="urn:microsoft.com/office/officeart/2005/8/layout/vProcess5"/>
    <dgm:cxn modelId="{C49546EB-91AA-4EF2-8EA3-6E76014D7937}" srcId="{F9E5648D-D598-4494-8120-DC6AA31A9CF6}" destId="{A09CEAF0-D398-4F6C-AD11-F6ED3398B9A7}" srcOrd="1" destOrd="0" parTransId="{D2C334E2-6A55-46E8-BD32-8CAEE0430E76}" sibTransId="{2BC7E6AE-407E-4A50-9F12-A52390366743}"/>
    <dgm:cxn modelId="{CAA58EF7-F72A-49D0-AAB2-B97739F78C89}" srcId="{F9E5648D-D598-4494-8120-DC6AA31A9CF6}" destId="{1321F092-95D2-4CD6-B699-D17858DCB2D6}" srcOrd="2" destOrd="0" parTransId="{E34BADD5-DB07-4AED-8C46-85B22CE09266}" sibTransId="{8AEDFDD0-7049-49AA-A2FE-F7917920562E}"/>
    <dgm:cxn modelId="{35A7F420-DBEE-45B9-8AFB-EA740D316351}" type="presParOf" srcId="{54698D0F-6E65-4EC8-AFE6-1A9649FF13A3}" destId="{78A94570-27F1-47A6-BEC5-F880DA9F26D0}" srcOrd="0" destOrd="0" presId="urn:microsoft.com/office/officeart/2005/8/layout/vProcess5"/>
    <dgm:cxn modelId="{E8AB31DD-3128-494B-BA9C-281B13B42EB0}" type="presParOf" srcId="{54698D0F-6E65-4EC8-AFE6-1A9649FF13A3}" destId="{68B88DB4-2E79-4E80-B7CA-FE9F20F6BED8}" srcOrd="1" destOrd="0" presId="urn:microsoft.com/office/officeart/2005/8/layout/vProcess5"/>
    <dgm:cxn modelId="{59498CDE-88FE-424D-9AB9-51F0DE87DB19}" type="presParOf" srcId="{54698D0F-6E65-4EC8-AFE6-1A9649FF13A3}" destId="{BB9FF76A-6E4E-4BC2-9E2E-2CE9AD77C87D}" srcOrd="2" destOrd="0" presId="urn:microsoft.com/office/officeart/2005/8/layout/vProcess5"/>
    <dgm:cxn modelId="{B32EAB69-1980-47AA-B3A8-CB2AE3011832}" type="presParOf" srcId="{54698D0F-6E65-4EC8-AFE6-1A9649FF13A3}" destId="{710B05D7-4636-40E8-823B-F2EA1D5EF2D2}" srcOrd="3" destOrd="0" presId="urn:microsoft.com/office/officeart/2005/8/layout/vProcess5"/>
    <dgm:cxn modelId="{CB2700AE-1DFE-4E95-B93E-87A0E1154B69}" type="presParOf" srcId="{54698D0F-6E65-4EC8-AFE6-1A9649FF13A3}" destId="{4CBB1219-0461-4EE3-824D-B3B04C1D72A5}" srcOrd="4" destOrd="0" presId="urn:microsoft.com/office/officeart/2005/8/layout/vProcess5"/>
    <dgm:cxn modelId="{BABCB6F2-6A98-4C25-8167-F5584C68BD34}" type="presParOf" srcId="{54698D0F-6E65-4EC8-AFE6-1A9649FF13A3}" destId="{0E5E755F-F75C-4C9C-A988-79BC00199E71}" srcOrd="5" destOrd="0" presId="urn:microsoft.com/office/officeart/2005/8/layout/vProcess5"/>
    <dgm:cxn modelId="{D1E38DA1-E8EB-47C5-AA1D-36E4EDC9F2B2}" type="presParOf" srcId="{54698D0F-6E65-4EC8-AFE6-1A9649FF13A3}" destId="{F4989C3D-C783-4FAC-A92D-430976A2B876}" srcOrd="6" destOrd="0" presId="urn:microsoft.com/office/officeart/2005/8/layout/vProcess5"/>
    <dgm:cxn modelId="{516D2E72-8CF1-4A22-9CA4-B51C687C32A9}" type="presParOf" srcId="{54698D0F-6E65-4EC8-AFE6-1A9649FF13A3}" destId="{6840692A-1627-4B67-803A-956C3328E59D}" srcOrd="7" destOrd="0" presId="urn:microsoft.com/office/officeart/2005/8/layout/vProcess5"/>
    <dgm:cxn modelId="{6A4660A3-970F-496F-860F-0ADC75AF4155}" type="presParOf" srcId="{54698D0F-6E65-4EC8-AFE6-1A9649FF13A3}" destId="{0385D84C-35F7-4498-8473-7B7808D67ED6}" srcOrd="8" destOrd="0" presId="urn:microsoft.com/office/officeart/2005/8/layout/vProcess5"/>
    <dgm:cxn modelId="{5FE0C6E8-BA04-4890-9194-9EB96022578C}" type="presParOf" srcId="{54698D0F-6E65-4EC8-AFE6-1A9649FF13A3}" destId="{5490A703-DF5F-4428-B79B-CA89BA7A065D}" srcOrd="9" destOrd="0" presId="urn:microsoft.com/office/officeart/2005/8/layout/vProcess5"/>
    <dgm:cxn modelId="{801B113A-001E-40B3-A0C5-703B2765BBE6}" type="presParOf" srcId="{54698D0F-6E65-4EC8-AFE6-1A9649FF13A3}" destId="{5DADBC79-074F-43E4-88C1-44855792C746}" srcOrd="10" destOrd="0" presId="urn:microsoft.com/office/officeart/2005/8/layout/vProcess5"/>
    <dgm:cxn modelId="{540F3314-ADA4-4019-88CA-E827508DE817}" type="presParOf" srcId="{54698D0F-6E65-4EC8-AFE6-1A9649FF13A3}" destId="{DCEADE68-9F68-4803-970C-B357F7980E13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B88DB4-2E79-4E80-B7CA-FE9F20F6BED8}">
      <dsp:nvSpPr>
        <dsp:cNvPr id="0" name=""/>
        <dsp:cNvSpPr/>
      </dsp:nvSpPr>
      <dsp:spPr>
        <a:xfrm>
          <a:off x="0" y="0"/>
          <a:ext cx="8850410" cy="8587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 baseline="0"/>
            <a:t>Vector: Any quantity characterized by both a magnitude and direction.’ </a:t>
          </a:r>
          <a:endParaRPr lang="en-US" sz="2200" kern="1200"/>
        </a:p>
      </dsp:txBody>
      <dsp:txXfrm>
        <a:off x="25153" y="25153"/>
        <a:ext cx="7851162" cy="808464"/>
      </dsp:txXfrm>
    </dsp:sp>
    <dsp:sp modelId="{BB9FF76A-6E4E-4BC2-9E2E-2CE9AD77C87D}">
      <dsp:nvSpPr>
        <dsp:cNvPr id="0" name=""/>
        <dsp:cNvSpPr/>
      </dsp:nvSpPr>
      <dsp:spPr>
        <a:xfrm>
          <a:off x="741221" y="1014911"/>
          <a:ext cx="8850410" cy="8587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 baseline="0"/>
            <a:t>Adding or subtracting vectors: Think with arrows, calculate with components.</a:t>
          </a:r>
          <a:endParaRPr lang="en-US" sz="2200" kern="1200"/>
        </a:p>
      </dsp:txBody>
      <dsp:txXfrm>
        <a:off x="766374" y="1040064"/>
        <a:ext cx="7500681" cy="808464"/>
      </dsp:txXfrm>
    </dsp:sp>
    <dsp:sp modelId="{710B05D7-4636-40E8-823B-F2EA1D5EF2D2}">
      <dsp:nvSpPr>
        <dsp:cNvPr id="0" name=""/>
        <dsp:cNvSpPr/>
      </dsp:nvSpPr>
      <dsp:spPr>
        <a:xfrm>
          <a:off x="1471380" y="2029822"/>
          <a:ext cx="8850410" cy="8587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 baseline="0"/>
            <a:t>Force is a Vector.</a:t>
          </a:r>
          <a:endParaRPr lang="en-US" sz="2200" kern="1200"/>
        </a:p>
      </dsp:txBody>
      <dsp:txXfrm>
        <a:off x="1496533" y="2054975"/>
        <a:ext cx="7511744" cy="808464"/>
      </dsp:txXfrm>
    </dsp:sp>
    <dsp:sp modelId="{4CBB1219-0461-4EE3-824D-B3B04C1D72A5}">
      <dsp:nvSpPr>
        <dsp:cNvPr id="0" name=""/>
        <dsp:cNvSpPr/>
      </dsp:nvSpPr>
      <dsp:spPr>
        <a:xfrm>
          <a:off x="2212602" y="3044733"/>
          <a:ext cx="8850410" cy="8587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 baseline="0"/>
            <a:t>First criterion for static equilibrium is that the total force (added as vectors) is zero. </a:t>
          </a:r>
          <a:endParaRPr lang="en-US" sz="2200" kern="1200"/>
        </a:p>
      </dsp:txBody>
      <dsp:txXfrm>
        <a:off x="2237755" y="3069886"/>
        <a:ext cx="7500681" cy="808464"/>
      </dsp:txXfrm>
    </dsp:sp>
    <dsp:sp modelId="{0E5E755F-F75C-4C9C-A988-79BC00199E71}">
      <dsp:nvSpPr>
        <dsp:cNvPr id="0" name=""/>
        <dsp:cNvSpPr/>
      </dsp:nvSpPr>
      <dsp:spPr>
        <a:xfrm>
          <a:off x="8292209" y="657740"/>
          <a:ext cx="558201" cy="55820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8417804" y="657740"/>
        <a:ext cx="307011" cy="420046"/>
      </dsp:txXfrm>
    </dsp:sp>
    <dsp:sp modelId="{F4989C3D-C783-4FAC-A92D-430976A2B876}">
      <dsp:nvSpPr>
        <dsp:cNvPr id="0" name=""/>
        <dsp:cNvSpPr/>
      </dsp:nvSpPr>
      <dsp:spPr>
        <a:xfrm>
          <a:off x="9033431" y="1672651"/>
          <a:ext cx="558201" cy="55820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9159026" y="1672651"/>
        <a:ext cx="307011" cy="420046"/>
      </dsp:txXfrm>
    </dsp:sp>
    <dsp:sp modelId="{6840692A-1627-4B67-803A-956C3328E59D}">
      <dsp:nvSpPr>
        <dsp:cNvPr id="0" name=""/>
        <dsp:cNvSpPr/>
      </dsp:nvSpPr>
      <dsp:spPr>
        <a:xfrm>
          <a:off x="9763590" y="2687562"/>
          <a:ext cx="558201" cy="55820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9889185" y="2687562"/>
        <a:ext cx="307011" cy="4200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7C3DB-7ABC-4AB9-9782-E3B87D98C295}" type="datetimeFigureOut">
              <a:rPr lang="en-US" smtClean="0"/>
              <a:t>05-Sep-21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F4082-BBE9-465E-8065-311D4CBCC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47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 </a:t>
            </a:r>
            <a:r>
              <a:rPr lang="en-US" dirty="0" err="1"/>
              <a:t>diperbesar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DF4082-BBE9-465E-8065-311D4CBCCE7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02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DF4082-BBE9-465E-8065-311D4CBCCE7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859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05-Sep-21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25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W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icture Placeholder 35"/>
          <p:cNvSpPr>
            <a:spLocks noGrp="1"/>
          </p:cNvSpPr>
          <p:nvPr>
            <p:ph type="pic" sz="quarter" idx="13"/>
          </p:nvPr>
        </p:nvSpPr>
        <p:spPr>
          <a:xfrm>
            <a:off x="5931778" y="3930652"/>
            <a:ext cx="4750043" cy="2355851"/>
          </a:xfrm>
          <a:custGeom>
            <a:avLst/>
            <a:gdLst>
              <a:gd name="connsiteX0" fmla="*/ 162337 w 4750043"/>
              <a:gd name="connsiteY0" fmla="*/ 0 h 2355851"/>
              <a:gd name="connsiteX1" fmla="*/ 2286173 w 4750043"/>
              <a:gd name="connsiteY1" fmla="*/ 0 h 2355851"/>
              <a:gd name="connsiteX2" fmla="*/ 2456190 w 4750043"/>
              <a:gd name="connsiteY2" fmla="*/ 204022 h 2355851"/>
              <a:gd name="connsiteX3" fmla="*/ 2626207 w 4750043"/>
              <a:gd name="connsiteY3" fmla="*/ 0 h 2355851"/>
              <a:gd name="connsiteX4" fmla="*/ 4750043 w 4750043"/>
              <a:gd name="connsiteY4" fmla="*/ 0 h 2355851"/>
              <a:gd name="connsiteX5" fmla="*/ 4750043 w 4750043"/>
              <a:gd name="connsiteY5" fmla="*/ 2355851 h 2355851"/>
              <a:gd name="connsiteX6" fmla="*/ 162337 w 4750043"/>
              <a:gd name="connsiteY6" fmla="*/ 2355851 h 2355851"/>
              <a:gd name="connsiteX7" fmla="*/ 162337 w 4750043"/>
              <a:gd name="connsiteY7" fmla="*/ 1326270 h 2355851"/>
              <a:gd name="connsiteX8" fmla="*/ 0 w 4750043"/>
              <a:gd name="connsiteY8" fmla="*/ 1182925 h 2355851"/>
              <a:gd name="connsiteX9" fmla="*/ 162337 w 4750043"/>
              <a:gd name="connsiteY9" fmla="*/ 1039580 h 2355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750043" h="2355851">
                <a:moveTo>
                  <a:pt x="162337" y="0"/>
                </a:moveTo>
                <a:lnTo>
                  <a:pt x="2286173" y="0"/>
                </a:lnTo>
                <a:lnTo>
                  <a:pt x="2456190" y="204022"/>
                </a:lnTo>
                <a:lnTo>
                  <a:pt x="2626207" y="0"/>
                </a:lnTo>
                <a:lnTo>
                  <a:pt x="4750043" y="0"/>
                </a:lnTo>
                <a:lnTo>
                  <a:pt x="4750043" y="2355851"/>
                </a:lnTo>
                <a:lnTo>
                  <a:pt x="162337" y="2355851"/>
                </a:lnTo>
                <a:lnTo>
                  <a:pt x="162337" y="1326270"/>
                </a:lnTo>
                <a:lnTo>
                  <a:pt x="0" y="1182925"/>
                </a:lnTo>
                <a:lnTo>
                  <a:pt x="162337" y="1039580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7" name="Picture Placeholder 36"/>
          <p:cNvSpPr>
            <a:spLocks noGrp="1"/>
          </p:cNvSpPr>
          <p:nvPr>
            <p:ph type="pic" sz="quarter" idx="12"/>
          </p:nvPr>
        </p:nvSpPr>
        <p:spPr>
          <a:xfrm>
            <a:off x="1506404" y="3745903"/>
            <a:ext cx="4587707" cy="2540598"/>
          </a:xfrm>
          <a:custGeom>
            <a:avLst/>
            <a:gdLst>
              <a:gd name="connsiteX0" fmla="*/ 2293854 w 4587707"/>
              <a:gd name="connsiteY0" fmla="*/ 0 h 2540598"/>
              <a:gd name="connsiteX1" fmla="*/ 2456988 w 4587707"/>
              <a:gd name="connsiteY1" fmla="*/ 184747 h 2540598"/>
              <a:gd name="connsiteX2" fmla="*/ 4587707 w 4587707"/>
              <a:gd name="connsiteY2" fmla="*/ 184747 h 2540598"/>
              <a:gd name="connsiteX3" fmla="*/ 4587707 w 4587707"/>
              <a:gd name="connsiteY3" fmla="*/ 1224331 h 2540598"/>
              <a:gd name="connsiteX4" fmla="*/ 4425374 w 4587707"/>
              <a:gd name="connsiteY4" fmla="*/ 1367673 h 2540598"/>
              <a:gd name="connsiteX5" fmla="*/ 4587707 w 4587707"/>
              <a:gd name="connsiteY5" fmla="*/ 1511015 h 2540598"/>
              <a:gd name="connsiteX6" fmla="*/ 4587707 w 4587707"/>
              <a:gd name="connsiteY6" fmla="*/ 2540598 h 2540598"/>
              <a:gd name="connsiteX7" fmla="*/ 0 w 4587707"/>
              <a:gd name="connsiteY7" fmla="*/ 2540598 h 2540598"/>
              <a:gd name="connsiteX8" fmla="*/ 0 w 4587707"/>
              <a:gd name="connsiteY8" fmla="*/ 184747 h 2540598"/>
              <a:gd name="connsiteX9" fmla="*/ 2130721 w 4587707"/>
              <a:gd name="connsiteY9" fmla="*/ 184747 h 2540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87707" h="2540598">
                <a:moveTo>
                  <a:pt x="2293854" y="0"/>
                </a:moveTo>
                <a:lnTo>
                  <a:pt x="2456988" y="184747"/>
                </a:lnTo>
                <a:lnTo>
                  <a:pt x="4587707" y="184747"/>
                </a:lnTo>
                <a:lnTo>
                  <a:pt x="4587707" y="1224331"/>
                </a:lnTo>
                <a:lnTo>
                  <a:pt x="4425374" y="1367673"/>
                </a:lnTo>
                <a:lnTo>
                  <a:pt x="4587707" y="1511015"/>
                </a:lnTo>
                <a:lnTo>
                  <a:pt x="4587707" y="2540598"/>
                </a:lnTo>
                <a:lnTo>
                  <a:pt x="0" y="2540598"/>
                </a:lnTo>
                <a:lnTo>
                  <a:pt x="0" y="184747"/>
                </a:lnTo>
                <a:lnTo>
                  <a:pt x="2130721" y="184747"/>
                </a:lnTo>
                <a:close/>
              </a:path>
            </a:pathLst>
          </a:custGeom>
          <a:solidFill>
            <a:schemeClr val="tx1">
              <a:lumMod val="40000"/>
              <a:lumOff val="6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11"/>
          </p:nvPr>
        </p:nvSpPr>
        <p:spPr>
          <a:xfrm>
            <a:off x="6094113" y="1574799"/>
            <a:ext cx="4587707" cy="2559874"/>
          </a:xfrm>
          <a:custGeom>
            <a:avLst/>
            <a:gdLst>
              <a:gd name="connsiteX0" fmla="*/ 0 w 4587707"/>
              <a:gd name="connsiteY0" fmla="*/ 0 h 2559874"/>
              <a:gd name="connsiteX1" fmla="*/ 4587707 w 4587707"/>
              <a:gd name="connsiteY1" fmla="*/ 0 h 2559874"/>
              <a:gd name="connsiteX2" fmla="*/ 4587707 w 4587707"/>
              <a:gd name="connsiteY2" fmla="*/ 2355851 h 2559874"/>
              <a:gd name="connsiteX3" fmla="*/ 2463871 w 4587707"/>
              <a:gd name="connsiteY3" fmla="*/ 2355851 h 2559874"/>
              <a:gd name="connsiteX4" fmla="*/ 2293853 w 4587707"/>
              <a:gd name="connsiteY4" fmla="*/ 2559874 h 2559874"/>
              <a:gd name="connsiteX5" fmla="*/ 2123835 w 4587707"/>
              <a:gd name="connsiteY5" fmla="*/ 2355851 h 2559874"/>
              <a:gd name="connsiteX6" fmla="*/ 0 w 4587707"/>
              <a:gd name="connsiteY6" fmla="*/ 2355851 h 2559874"/>
              <a:gd name="connsiteX7" fmla="*/ 0 w 4587707"/>
              <a:gd name="connsiteY7" fmla="*/ 1277693 h 2559874"/>
              <a:gd name="connsiteX8" fmla="*/ 188136 w 4587707"/>
              <a:gd name="connsiteY8" fmla="*/ 1111567 h 2559874"/>
              <a:gd name="connsiteX9" fmla="*/ 0 w 4587707"/>
              <a:gd name="connsiteY9" fmla="*/ 945441 h 2559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87707" h="2559874">
                <a:moveTo>
                  <a:pt x="0" y="0"/>
                </a:moveTo>
                <a:lnTo>
                  <a:pt x="4587707" y="0"/>
                </a:lnTo>
                <a:lnTo>
                  <a:pt x="4587707" y="2355851"/>
                </a:lnTo>
                <a:lnTo>
                  <a:pt x="2463871" y="2355851"/>
                </a:lnTo>
                <a:lnTo>
                  <a:pt x="2293853" y="2559874"/>
                </a:lnTo>
                <a:lnTo>
                  <a:pt x="2123835" y="2355851"/>
                </a:lnTo>
                <a:lnTo>
                  <a:pt x="0" y="2355851"/>
                </a:lnTo>
                <a:lnTo>
                  <a:pt x="0" y="1277693"/>
                </a:lnTo>
                <a:lnTo>
                  <a:pt x="188136" y="1111567"/>
                </a:lnTo>
                <a:lnTo>
                  <a:pt x="0" y="945441"/>
                </a:lnTo>
                <a:close/>
              </a:path>
            </a:pathLst>
          </a:custGeom>
          <a:solidFill>
            <a:schemeClr val="tx1">
              <a:lumMod val="40000"/>
              <a:lumOff val="6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10"/>
          </p:nvPr>
        </p:nvSpPr>
        <p:spPr>
          <a:xfrm>
            <a:off x="1506402" y="1574801"/>
            <a:ext cx="4775846" cy="2355851"/>
          </a:xfrm>
          <a:custGeom>
            <a:avLst/>
            <a:gdLst>
              <a:gd name="connsiteX0" fmla="*/ 0 w 4775846"/>
              <a:gd name="connsiteY0" fmla="*/ 0 h 2355851"/>
              <a:gd name="connsiteX1" fmla="*/ 4587707 w 4775846"/>
              <a:gd name="connsiteY1" fmla="*/ 0 h 2355851"/>
              <a:gd name="connsiteX2" fmla="*/ 4587707 w 4775846"/>
              <a:gd name="connsiteY2" fmla="*/ 945437 h 2355851"/>
              <a:gd name="connsiteX3" fmla="*/ 4775846 w 4775846"/>
              <a:gd name="connsiteY3" fmla="*/ 1111566 h 2355851"/>
              <a:gd name="connsiteX4" fmla="*/ 4587707 w 4775846"/>
              <a:gd name="connsiteY4" fmla="*/ 1277694 h 2355851"/>
              <a:gd name="connsiteX5" fmla="*/ 4587707 w 4775846"/>
              <a:gd name="connsiteY5" fmla="*/ 2355850 h 2355851"/>
              <a:gd name="connsiteX6" fmla="*/ 2456989 w 4775846"/>
              <a:gd name="connsiteY6" fmla="*/ 2355850 h 2355851"/>
              <a:gd name="connsiteX7" fmla="*/ 2293855 w 4775846"/>
              <a:gd name="connsiteY7" fmla="*/ 2171103 h 2355851"/>
              <a:gd name="connsiteX8" fmla="*/ 2130722 w 4775846"/>
              <a:gd name="connsiteY8" fmla="*/ 2355850 h 2355851"/>
              <a:gd name="connsiteX9" fmla="*/ 1 w 4775846"/>
              <a:gd name="connsiteY9" fmla="*/ 2355850 h 2355851"/>
              <a:gd name="connsiteX10" fmla="*/ 1 w 4775846"/>
              <a:gd name="connsiteY10" fmla="*/ 2355851 h 2355851"/>
              <a:gd name="connsiteX11" fmla="*/ 0 w 4775846"/>
              <a:gd name="connsiteY11" fmla="*/ 2355851 h 2355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775846" h="2355851">
                <a:moveTo>
                  <a:pt x="0" y="0"/>
                </a:moveTo>
                <a:lnTo>
                  <a:pt x="4587707" y="0"/>
                </a:lnTo>
                <a:lnTo>
                  <a:pt x="4587707" y="945437"/>
                </a:lnTo>
                <a:lnTo>
                  <a:pt x="4775846" y="1111566"/>
                </a:lnTo>
                <a:lnTo>
                  <a:pt x="4587707" y="1277694"/>
                </a:lnTo>
                <a:lnTo>
                  <a:pt x="4587707" y="2355850"/>
                </a:lnTo>
                <a:lnTo>
                  <a:pt x="2456989" y="2355850"/>
                </a:lnTo>
                <a:lnTo>
                  <a:pt x="2293855" y="2171103"/>
                </a:lnTo>
                <a:lnTo>
                  <a:pt x="2130722" y="2355850"/>
                </a:lnTo>
                <a:lnTo>
                  <a:pt x="1" y="2355850"/>
                </a:lnTo>
                <a:lnTo>
                  <a:pt x="1" y="2355851"/>
                </a:lnTo>
                <a:lnTo>
                  <a:pt x="0" y="2355851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01197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05-Sep-21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397400" y="1892300"/>
            <a:ext cx="4466700" cy="40513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5272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447769" y="0"/>
            <a:ext cx="374904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4689020" y="0"/>
            <a:ext cx="374904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9707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-33966" y="3430954"/>
            <a:ext cx="6126097" cy="3454561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>
              <a:defRPr sz="1100"/>
            </a:lvl1pPr>
          </a:lstStyle>
          <a:p>
            <a:endParaRPr lang="en-US" sz="105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6080418" y="-12315"/>
            <a:ext cx="6126097" cy="3454561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>
              <a:defRPr sz="1100"/>
            </a:lvl1pPr>
          </a:lstStyle>
          <a:p>
            <a:endParaRPr lang="en-US" sz="105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29974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05-Sep-21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815339" y="1869946"/>
            <a:ext cx="1371600" cy="1371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6781800" y="1869946"/>
            <a:ext cx="1371600" cy="1371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13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824863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19" name="Picture Placeholder 6"/>
          <p:cNvSpPr>
            <a:spLocks noGrp="1"/>
          </p:cNvSpPr>
          <p:nvPr>
            <p:ph type="pic" sz="quarter" idx="18"/>
          </p:nvPr>
        </p:nvSpPr>
        <p:spPr>
          <a:xfrm>
            <a:off x="3001369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20" name="Picture Placeholder 6"/>
          <p:cNvSpPr>
            <a:spLocks noGrp="1"/>
          </p:cNvSpPr>
          <p:nvPr>
            <p:ph type="pic" sz="quarter" idx="19"/>
          </p:nvPr>
        </p:nvSpPr>
        <p:spPr>
          <a:xfrm>
            <a:off x="5177875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21" name="Picture Placeholder 6"/>
          <p:cNvSpPr>
            <a:spLocks noGrp="1"/>
          </p:cNvSpPr>
          <p:nvPr>
            <p:ph type="pic" sz="quarter" idx="20"/>
          </p:nvPr>
        </p:nvSpPr>
        <p:spPr>
          <a:xfrm>
            <a:off x="7354381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22" name="Picture Placeholder 6"/>
          <p:cNvSpPr>
            <a:spLocks noGrp="1"/>
          </p:cNvSpPr>
          <p:nvPr>
            <p:ph type="pic" sz="quarter" idx="21"/>
          </p:nvPr>
        </p:nvSpPr>
        <p:spPr>
          <a:xfrm>
            <a:off x="9530887" y="4444872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5529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9" grpId="0"/>
      <p:bldP spid="20" grpId="0"/>
      <p:bldP spid="21" grpId="0"/>
      <p:bldP spid="22" grpId="0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6217800" y="1860416"/>
            <a:ext cx="5136000" cy="4061409"/>
          </a:xfrm>
          <a:prstGeom prst="rect">
            <a:avLst/>
          </a:prstGeom>
        </p:spPr>
      </p:sp>
      <p:sp>
        <p:nvSpPr>
          <p:cNvPr id="15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38200" y="1860416"/>
            <a:ext cx="5136000" cy="4061409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3113833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0" y="1860417"/>
            <a:ext cx="12192000" cy="2152784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3036697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1119643" y="1998133"/>
            <a:ext cx="3206750" cy="3293005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4502336" y="1998133"/>
            <a:ext cx="3206750" cy="3293005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7882494" y="1998133"/>
            <a:ext cx="3206750" cy="3293005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299729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58813" y="2628737"/>
            <a:ext cx="1550987" cy="1549400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982704" y="2628737"/>
            <a:ext cx="1550987" cy="15494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331119" y="2315682"/>
            <a:ext cx="2177738" cy="217551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7682427" y="2315682"/>
            <a:ext cx="2177738" cy="217551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627655" y="1937321"/>
            <a:ext cx="2935235" cy="293223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760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844735" y="2546920"/>
            <a:ext cx="1733365" cy="309187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6431556" y="2546920"/>
            <a:ext cx="1733365" cy="309187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259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12949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49339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5257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05-Sep-21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803900" y="1943100"/>
            <a:ext cx="5549900" cy="37846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960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05-Sep-21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301656"/>
            <a:ext cx="12192000" cy="2997854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994914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05-Sep-21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412750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endParaRPr lang="id-ID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3670300" y="2222500"/>
            <a:ext cx="4864608" cy="36703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6799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Moni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05-Sep-21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4175337" y="3084457"/>
            <a:ext cx="3913883" cy="2554343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7427672" y="2950652"/>
            <a:ext cx="3765114" cy="237382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1057349" y="2950652"/>
            <a:ext cx="3724201" cy="237382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985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05-Sep-21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13"/>
          <p:cNvSpPr>
            <a:spLocks noGrp="1"/>
          </p:cNvSpPr>
          <p:nvPr>
            <p:ph type="pic" sz="quarter" idx="20"/>
          </p:nvPr>
        </p:nvSpPr>
        <p:spPr>
          <a:xfrm>
            <a:off x="3639219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975336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8966987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20" name="Picture Placeholder 13"/>
          <p:cNvSpPr>
            <a:spLocks noGrp="1"/>
          </p:cNvSpPr>
          <p:nvPr>
            <p:ph type="pic" sz="quarter" idx="19"/>
          </p:nvPr>
        </p:nvSpPr>
        <p:spPr>
          <a:xfrm>
            <a:off x="6303104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8707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05-Sep-21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6"/>
          </p:nvPr>
        </p:nvSpPr>
        <p:spPr>
          <a:xfrm>
            <a:off x="914400" y="1711438"/>
            <a:ext cx="3328416" cy="2560320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7"/>
          </p:nvPr>
        </p:nvSpPr>
        <p:spPr>
          <a:xfrm>
            <a:off x="4431792" y="1711438"/>
            <a:ext cx="3328416" cy="256032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8"/>
          </p:nvPr>
        </p:nvSpPr>
        <p:spPr>
          <a:xfrm>
            <a:off x="7949184" y="1711438"/>
            <a:ext cx="3328416" cy="256032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8812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05-Sep-21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838200" y="2031999"/>
            <a:ext cx="2560320" cy="3730625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1000"/>
            </a:lvl1pPr>
          </a:lstStyle>
          <a:p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6305450" y="2031999"/>
            <a:ext cx="2560320" cy="3730625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10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2415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11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05-Sep-21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6591300" y="3530600"/>
            <a:ext cx="1188720" cy="118872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7950200" y="3530600"/>
            <a:ext cx="1188720" cy="1188720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9309100" y="3526547"/>
            <a:ext cx="1188720" cy="118872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2484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11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05-Sep-21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616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61925" y="173038"/>
            <a:ext cx="6157913" cy="6511925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8858659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2238375" y="1504950"/>
            <a:ext cx="3390900" cy="1528763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Picture Placeholder 15"/>
          <p:cNvSpPr>
            <a:spLocks noGrp="1"/>
          </p:cNvSpPr>
          <p:nvPr>
            <p:ph type="pic" sz="quarter" idx="11"/>
          </p:nvPr>
        </p:nvSpPr>
        <p:spPr>
          <a:xfrm>
            <a:off x="6496050" y="3076575"/>
            <a:ext cx="1943100" cy="152876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4035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05-Sep-21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577850" y="1699434"/>
            <a:ext cx="3338268" cy="2171700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Picture Placeholder 16"/>
          <p:cNvSpPr>
            <a:spLocks noGrp="1"/>
          </p:cNvSpPr>
          <p:nvPr>
            <p:ph type="pic" sz="quarter" idx="14"/>
          </p:nvPr>
        </p:nvSpPr>
        <p:spPr>
          <a:xfrm>
            <a:off x="4169744" y="1699434"/>
            <a:ext cx="3338268" cy="2171700"/>
          </a:xfrm>
        </p:spPr>
        <p:txBody>
          <a:bodyPr/>
          <a:lstStyle/>
          <a:p>
            <a:endParaRPr lang="en-US"/>
          </a:p>
        </p:txBody>
      </p:sp>
      <p:sp>
        <p:nvSpPr>
          <p:cNvPr id="19" name="Picture Placeholder 16"/>
          <p:cNvSpPr>
            <a:spLocks noGrp="1"/>
          </p:cNvSpPr>
          <p:nvPr>
            <p:ph type="pic" sz="quarter" idx="15"/>
          </p:nvPr>
        </p:nvSpPr>
        <p:spPr>
          <a:xfrm>
            <a:off x="7819263" y="1699434"/>
            <a:ext cx="3338268" cy="21717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203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14" y="1825625"/>
            <a:ext cx="52668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05-Sep-21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066970" y="0"/>
            <a:ext cx="6125029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7240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05-Sep-21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616700" y="0"/>
            <a:ext cx="5575299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6146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nd with Smartph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1603389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05-Sep-21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7429501" y="1069989"/>
            <a:ext cx="2501900" cy="421321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6423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314" y="654078"/>
            <a:ext cx="58764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14" y="1825625"/>
            <a:ext cx="52668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05-Sep-21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8199" y="0"/>
            <a:ext cx="6125029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48738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5600" y="654078"/>
            <a:ext cx="58764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71" y="0"/>
            <a:ext cx="3073329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3094228" y="0"/>
            <a:ext cx="3073329" cy="3419856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3094228" y="3441700"/>
            <a:ext cx="3073329" cy="341985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1862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t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998728" y="1069988"/>
            <a:ext cx="3776472" cy="488631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13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ptop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14322"/>
            <a:ext cx="5289258" cy="684367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1113028" y="2616201"/>
            <a:ext cx="5008372" cy="31369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6627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5"/>
          <p:cNvSpPr>
            <a:spLocks noGrp="1"/>
          </p:cNvSpPr>
          <p:nvPr>
            <p:ph type="pic" sz="quarter" idx="14"/>
          </p:nvPr>
        </p:nvSpPr>
        <p:spPr>
          <a:xfrm>
            <a:off x="1029335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7" name="Picture Placeholder 46"/>
          <p:cNvSpPr>
            <a:spLocks noGrp="1"/>
          </p:cNvSpPr>
          <p:nvPr>
            <p:ph type="pic" sz="quarter" idx="15"/>
          </p:nvPr>
        </p:nvSpPr>
        <p:spPr>
          <a:xfrm>
            <a:off x="1029335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Picture Placeholder 47"/>
          <p:cNvSpPr>
            <a:spLocks noGrp="1"/>
          </p:cNvSpPr>
          <p:nvPr>
            <p:ph type="pic" sz="quarter" idx="16"/>
          </p:nvPr>
        </p:nvSpPr>
        <p:spPr>
          <a:xfrm>
            <a:off x="3600291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Picture Placeholder 48"/>
          <p:cNvSpPr>
            <a:spLocks noGrp="1"/>
          </p:cNvSpPr>
          <p:nvPr>
            <p:ph type="pic" sz="quarter" idx="17"/>
          </p:nvPr>
        </p:nvSpPr>
        <p:spPr>
          <a:xfrm>
            <a:off x="3600291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3" name="Picture Placeholder 49"/>
          <p:cNvSpPr>
            <a:spLocks noGrp="1"/>
          </p:cNvSpPr>
          <p:nvPr>
            <p:ph type="pic" sz="quarter" idx="18"/>
          </p:nvPr>
        </p:nvSpPr>
        <p:spPr>
          <a:xfrm>
            <a:off x="6171248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Picture Placeholder 50"/>
          <p:cNvSpPr>
            <a:spLocks noGrp="1"/>
          </p:cNvSpPr>
          <p:nvPr>
            <p:ph type="pic" sz="quarter" idx="19"/>
          </p:nvPr>
        </p:nvSpPr>
        <p:spPr>
          <a:xfrm>
            <a:off x="6171248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5" name="Picture Placeholder 52"/>
          <p:cNvSpPr>
            <a:spLocks noGrp="1"/>
          </p:cNvSpPr>
          <p:nvPr>
            <p:ph type="pic" sz="quarter" idx="20"/>
          </p:nvPr>
        </p:nvSpPr>
        <p:spPr>
          <a:xfrm>
            <a:off x="8742204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6" name="Picture Placeholder 51"/>
          <p:cNvSpPr>
            <a:spLocks noGrp="1"/>
          </p:cNvSpPr>
          <p:nvPr>
            <p:ph type="pic" sz="quarter" idx="21"/>
          </p:nvPr>
        </p:nvSpPr>
        <p:spPr>
          <a:xfrm>
            <a:off x="8742204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65015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after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1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12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16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9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0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23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4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27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8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31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32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1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35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36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/>
          <p:bldP spid="7" grpId="0"/>
          <p:bldP spid="11" grpId="0"/>
          <p:bldP spid="12" grpId="0"/>
          <p:bldP spid="13" grpId="0"/>
          <p:bldP spid="14" grpId="0"/>
          <p:bldP spid="15" grpId="0"/>
          <p:bldP spid="16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/>
          <p:bldP spid="7" grpId="0"/>
          <p:bldP spid="11" grpId="0"/>
          <p:bldP spid="12" grpId="0"/>
          <p:bldP spid="13" grpId="0"/>
          <p:bldP spid="14" grpId="0"/>
          <p:bldP spid="15" grpId="0"/>
          <p:bldP spid="16" grpId="0"/>
        </p:bldLst>
      </p:timing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19741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5%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474617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42235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5% Picture layout dow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2743200"/>
            <a:ext cx="121920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30943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05-Sep-21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109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93884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/>
          <p:cNvSpPr>
            <a:spLocks noGrp="1"/>
          </p:cNvSpPr>
          <p:nvPr userDrawn="1">
            <p:ph type="pic" sz="quarter" idx="10"/>
          </p:nvPr>
        </p:nvSpPr>
        <p:spPr>
          <a:xfrm>
            <a:off x="2032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2" name="Picture Placeholder 30"/>
          <p:cNvSpPr>
            <a:spLocks noGrp="1"/>
          </p:cNvSpPr>
          <p:nvPr>
            <p:ph type="pic" sz="quarter" idx="11"/>
          </p:nvPr>
        </p:nvSpPr>
        <p:spPr>
          <a:xfrm>
            <a:off x="2032" y="2286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3" name="Picture Placeholder 30"/>
          <p:cNvSpPr>
            <a:spLocks noGrp="1"/>
          </p:cNvSpPr>
          <p:nvPr>
            <p:ph type="pic" sz="quarter" idx="12"/>
          </p:nvPr>
        </p:nvSpPr>
        <p:spPr>
          <a:xfrm>
            <a:off x="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4" name="Picture Placeholder 30"/>
          <p:cNvSpPr>
            <a:spLocks noGrp="1"/>
          </p:cNvSpPr>
          <p:nvPr>
            <p:ph type="pic" sz="quarter" idx="13"/>
          </p:nvPr>
        </p:nvSpPr>
        <p:spPr>
          <a:xfrm>
            <a:off x="2029968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5" name="Picture Placeholder 30"/>
          <p:cNvSpPr>
            <a:spLocks noGrp="1"/>
          </p:cNvSpPr>
          <p:nvPr>
            <p:ph type="pic" sz="quarter" idx="14"/>
          </p:nvPr>
        </p:nvSpPr>
        <p:spPr>
          <a:xfrm>
            <a:off x="609600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6" name="Picture Placeholder 30"/>
          <p:cNvSpPr>
            <a:spLocks noGrp="1"/>
          </p:cNvSpPr>
          <p:nvPr>
            <p:ph type="pic" sz="quarter" idx="15"/>
          </p:nvPr>
        </p:nvSpPr>
        <p:spPr>
          <a:xfrm>
            <a:off x="2027936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7" name="Picture Placeholder 30"/>
          <p:cNvSpPr>
            <a:spLocks noGrp="1"/>
          </p:cNvSpPr>
          <p:nvPr>
            <p:ph type="pic" sz="quarter" idx="16"/>
          </p:nvPr>
        </p:nvSpPr>
        <p:spPr>
          <a:xfrm>
            <a:off x="4066032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8" name="Picture Placeholder 30"/>
          <p:cNvSpPr>
            <a:spLocks noGrp="1"/>
          </p:cNvSpPr>
          <p:nvPr>
            <p:ph type="pic" sz="quarter" idx="17"/>
          </p:nvPr>
        </p:nvSpPr>
        <p:spPr>
          <a:xfrm>
            <a:off x="6096000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9" name="Picture Placeholder 30"/>
          <p:cNvSpPr>
            <a:spLocks noGrp="1"/>
          </p:cNvSpPr>
          <p:nvPr>
            <p:ph type="pic" sz="quarter" idx="18"/>
          </p:nvPr>
        </p:nvSpPr>
        <p:spPr>
          <a:xfrm>
            <a:off x="406400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0" name="Picture Placeholder 30"/>
          <p:cNvSpPr>
            <a:spLocks noGrp="1"/>
          </p:cNvSpPr>
          <p:nvPr>
            <p:ph type="pic" sz="quarter" idx="19"/>
          </p:nvPr>
        </p:nvSpPr>
        <p:spPr>
          <a:xfrm>
            <a:off x="10162032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1" name="Picture Placeholder 30"/>
          <p:cNvSpPr>
            <a:spLocks noGrp="1"/>
          </p:cNvSpPr>
          <p:nvPr>
            <p:ph type="pic" sz="quarter" idx="20"/>
          </p:nvPr>
        </p:nvSpPr>
        <p:spPr>
          <a:xfrm>
            <a:off x="10162032" y="2286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2" name="Picture Placeholder 30"/>
          <p:cNvSpPr>
            <a:spLocks noGrp="1"/>
          </p:cNvSpPr>
          <p:nvPr>
            <p:ph type="pic" sz="quarter" idx="21"/>
          </p:nvPr>
        </p:nvSpPr>
        <p:spPr>
          <a:xfrm>
            <a:off x="1016000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3" name="Picture Placeholder 30"/>
          <p:cNvSpPr>
            <a:spLocks noGrp="1"/>
          </p:cNvSpPr>
          <p:nvPr>
            <p:ph type="pic" sz="quarter" idx="22"/>
          </p:nvPr>
        </p:nvSpPr>
        <p:spPr>
          <a:xfrm>
            <a:off x="8123936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4" name="Picture Placeholder 30"/>
          <p:cNvSpPr>
            <a:spLocks noGrp="1"/>
          </p:cNvSpPr>
          <p:nvPr>
            <p:ph type="pic" sz="quarter" idx="23"/>
          </p:nvPr>
        </p:nvSpPr>
        <p:spPr>
          <a:xfrm>
            <a:off x="8123936" y="0"/>
            <a:ext cx="2029968" cy="2286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921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05-Sep-21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451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05-Sep-21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09600" y="1905000"/>
            <a:ext cx="1714500" cy="171450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09600" y="4222750"/>
            <a:ext cx="1714500" cy="17145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77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05-Sep-21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8026400" y="0"/>
            <a:ext cx="41656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565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9766D-A4DC-49E4-81B5-B36909371276}" type="datetimeFigureOut">
              <a:rPr lang="en-US" smtClean="0"/>
              <a:t>05-Sep-21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863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  <p:sldLayoutId id="2147483702" r:id="rId4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0.png"/><Relationship Id="rId13" Type="http://schemas.openxmlformats.org/officeDocument/2006/relationships/image" Target="../media/image390.png"/><Relationship Id="rId3" Type="http://schemas.openxmlformats.org/officeDocument/2006/relationships/image" Target="../media/image300.png"/><Relationship Id="rId7" Type="http://schemas.openxmlformats.org/officeDocument/2006/relationships/image" Target="../media/image330.png"/><Relationship Id="rId12" Type="http://schemas.openxmlformats.org/officeDocument/2006/relationships/image" Target="../media/image380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370.png"/><Relationship Id="rId5" Type="http://schemas.openxmlformats.org/officeDocument/2006/relationships/image" Target="../media/image320.png"/><Relationship Id="rId15" Type="http://schemas.openxmlformats.org/officeDocument/2006/relationships/image" Target="../media/image48.png"/><Relationship Id="rId10" Type="http://schemas.openxmlformats.org/officeDocument/2006/relationships/image" Target="../media/image360.png"/><Relationship Id="rId4" Type="http://schemas.openxmlformats.org/officeDocument/2006/relationships/image" Target="../media/image310.png"/><Relationship Id="rId9" Type="http://schemas.openxmlformats.org/officeDocument/2006/relationships/image" Target="../media/image350.png"/><Relationship Id="rId14" Type="http://schemas.openxmlformats.org/officeDocument/2006/relationships/image" Target="../media/image40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7" Type="http://schemas.openxmlformats.org/officeDocument/2006/relationships/image" Target="../media/image15.png"/><Relationship Id="rId12" Type="http://schemas.openxmlformats.org/officeDocument/2006/relationships/image" Target="../media/image14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0.png"/><Relationship Id="rId11" Type="http://schemas.openxmlformats.org/officeDocument/2006/relationships/image" Target="../media/image130.png"/><Relationship Id="rId5" Type="http://schemas.openxmlformats.org/officeDocument/2006/relationships/image" Target="../media/image141.png"/><Relationship Id="rId10" Type="http://schemas.openxmlformats.org/officeDocument/2006/relationships/image" Target="../media/image120.png"/><Relationship Id="rId4" Type="http://schemas.openxmlformats.org/officeDocument/2006/relationships/image" Target="../media/image60.png"/><Relationship Id="rId9" Type="http://schemas.openxmlformats.org/officeDocument/2006/relationships/image" Target="../media/image11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7" Type="http://schemas.openxmlformats.org/officeDocument/2006/relationships/image" Target="../media/image2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31.png"/><Relationship Id="rId9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1.png"/><Relationship Id="rId13" Type="http://schemas.openxmlformats.org/officeDocument/2006/relationships/image" Target="../media/image24.png"/><Relationship Id="rId18" Type="http://schemas.openxmlformats.org/officeDocument/2006/relationships/image" Target="../media/image29.png"/><Relationship Id="rId3" Type="http://schemas.openxmlformats.org/officeDocument/2006/relationships/image" Target="../media/image170.png"/><Relationship Id="rId7" Type="http://schemas.openxmlformats.org/officeDocument/2006/relationships/image" Target="../media/image210.png"/><Relationship Id="rId12" Type="http://schemas.openxmlformats.org/officeDocument/2006/relationships/image" Target="../media/image230.png"/><Relationship Id="rId17" Type="http://schemas.openxmlformats.org/officeDocument/2006/relationships/image" Target="../media/image28.png"/><Relationship Id="rId16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0.png"/><Relationship Id="rId11" Type="http://schemas.openxmlformats.org/officeDocument/2006/relationships/image" Target="../media/image220.png"/><Relationship Id="rId5" Type="http://schemas.openxmlformats.org/officeDocument/2006/relationships/image" Target="../media/image190.png"/><Relationship Id="rId15" Type="http://schemas.openxmlformats.org/officeDocument/2006/relationships/image" Target="../media/image26.png"/><Relationship Id="rId4" Type="http://schemas.openxmlformats.org/officeDocument/2006/relationships/image" Target="../media/image180.png"/><Relationship Id="rId9" Type="http://schemas.openxmlformats.org/officeDocument/2006/relationships/image" Target="../media/image231.png"/><Relationship Id="rId1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9.png"/><Relationship Id="rId18" Type="http://schemas.openxmlformats.org/officeDocument/2006/relationships/image" Target="../media/image44.png"/><Relationship Id="rId21" Type="http://schemas.openxmlformats.org/officeDocument/2006/relationships/image" Target="../media/image47.png"/><Relationship Id="rId7" Type="http://schemas.openxmlformats.org/officeDocument/2006/relationships/image" Target="../media/image171.png"/><Relationship Id="rId12" Type="http://schemas.openxmlformats.org/officeDocument/2006/relationships/image" Target="../media/image38.png"/><Relationship Id="rId17" Type="http://schemas.openxmlformats.org/officeDocument/2006/relationships/image" Target="../media/image43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42.png"/><Relationship Id="rId20" Type="http://schemas.openxmlformats.org/officeDocument/2006/relationships/image" Target="../media/image4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5" Type="http://schemas.openxmlformats.org/officeDocument/2006/relationships/image" Target="../media/image33.png"/><Relationship Id="rId10" Type="http://schemas.openxmlformats.org/officeDocument/2006/relationships/image" Target="../media/image36.png"/><Relationship Id="rId19" Type="http://schemas.openxmlformats.org/officeDocument/2006/relationships/image" Target="../media/image45.png"/><Relationship Id="rId4" Type="http://schemas.openxmlformats.org/officeDocument/2006/relationships/image" Target="../media/image30.png"/><Relationship Id="rId9" Type="http://schemas.openxmlformats.org/officeDocument/2006/relationships/image" Target="../media/image18.png"/><Relationship Id="rId14" Type="http://schemas.openxmlformats.org/officeDocument/2006/relationships/image" Target="../media/image4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 descr="A close up of a logo&#10;&#10;Description automatically generated">
            <a:extLst>
              <a:ext uri="{FF2B5EF4-FFF2-40B4-BE49-F238E27FC236}">
                <a16:creationId xmlns:a16="http://schemas.microsoft.com/office/drawing/2014/main" id="{77CD8F55-8D33-4997-A844-86D40E5E31E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2500"/>
          <a:stretch>
            <a:fillRect/>
          </a:stretch>
        </p:blipFill>
        <p:spPr/>
      </p:pic>
      <p:sp>
        <p:nvSpPr>
          <p:cNvPr id="44" name="Rectangle 43"/>
          <p:cNvSpPr/>
          <p:nvPr/>
        </p:nvSpPr>
        <p:spPr>
          <a:xfrm>
            <a:off x="0" y="-6288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5" name="Title 14"/>
          <p:cNvSpPr>
            <a:spLocks noGrp="1"/>
          </p:cNvSpPr>
          <p:nvPr>
            <p:ph type="ctrTitle"/>
          </p:nvPr>
        </p:nvSpPr>
        <p:spPr>
          <a:xfrm>
            <a:off x="3481225" y="2914115"/>
            <a:ext cx="5229551" cy="1070073"/>
          </a:xfrm>
          <a:noFill/>
          <a:ln>
            <a:noFill/>
          </a:ln>
        </p:spPr>
        <p:txBody>
          <a:bodyPr anchor="ctr"/>
          <a:lstStyle/>
          <a:p>
            <a:r>
              <a:rPr lang="en-ID" b="1" dirty="0">
                <a:solidFill>
                  <a:schemeClr val="tx2">
                    <a:lumMod val="75000"/>
                  </a:schemeClr>
                </a:solidFill>
              </a:rPr>
              <a:t>VECTOR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481225" y="2856209"/>
            <a:ext cx="5229550" cy="1185885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985891" y="3899899"/>
            <a:ext cx="3098327" cy="46324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8" name="Title 14"/>
          <p:cNvSpPr txBox="1">
            <a:spLocks/>
          </p:cNvSpPr>
          <p:nvPr/>
        </p:nvSpPr>
        <p:spPr>
          <a:xfrm>
            <a:off x="6121138" y="3918634"/>
            <a:ext cx="2886833" cy="4476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D" sz="3200" b="1" dirty="0">
                <a:solidFill>
                  <a:prstClr val="white"/>
                </a:solidFill>
                <a:latin typeface="Bahnschrift SemiCondensed" panose="020B0502040204020203" pitchFamily="34" charset="0"/>
              </a:rPr>
              <a:t>FISIKA DASAR 1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hnschrift SemiCondensed" panose="020B0502040204020203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AF1C8F0-217A-47DE-81D8-A19C62E6E9D5}"/>
              </a:ext>
            </a:extLst>
          </p:cNvPr>
          <p:cNvSpPr/>
          <p:nvPr/>
        </p:nvSpPr>
        <p:spPr>
          <a:xfrm>
            <a:off x="1602822" y="461053"/>
            <a:ext cx="3495124" cy="5890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en-ID" sz="2400" b="1" dirty="0">
                <a:latin typeface="Bahnschrift SemiCondensed" panose="020B0502040204020203" pitchFamily="34" charset="0"/>
              </a:rPr>
              <a:t>Adopted from MIT Course</a:t>
            </a:r>
          </a:p>
        </p:txBody>
      </p:sp>
      <p:pic>
        <p:nvPicPr>
          <p:cNvPr id="5" name="Picture 4" descr="A picture containing text, device&#10;&#10;Description automatically generated">
            <a:extLst>
              <a:ext uri="{FF2B5EF4-FFF2-40B4-BE49-F238E27FC236}">
                <a16:creationId xmlns:a16="http://schemas.microsoft.com/office/drawing/2014/main" id="{6A942F38-9A08-4483-8C7A-6F77F2F1C8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759"/>
            <a:ext cx="1499016" cy="1487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5998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14652" y="690006"/>
            <a:ext cx="7883958" cy="831822"/>
          </a:xfrm>
          <a:solidFill>
            <a:schemeClr val="accent1">
              <a:lumMod val="20000"/>
              <a:lumOff val="80000"/>
            </a:schemeClr>
          </a:solidFill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400" b="1" dirty="0"/>
              <a:t>3D WORKING FOR RESULTANT</a:t>
            </a:r>
          </a:p>
        </p:txBody>
      </p:sp>
      <p:sp>
        <p:nvSpPr>
          <p:cNvPr id="10" name="Rectangle 9"/>
          <p:cNvSpPr/>
          <p:nvPr/>
        </p:nvSpPr>
        <p:spPr>
          <a:xfrm rot="10800000">
            <a:off x="397400" y="290879"/>
            <a:ext cx="1642363" cy="396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1" name="Title 14"/>
          <p:cNvSpPr txBox="1">
            <a:spLocks/>
          </p:cNvSpPr>
          <p:nvPr/>
        </p:nvSpPr>
        <p:spPr>
          <a:xfrm>
            <a:off x="288037" y="265050"/>
            <a:ext cx="1861088" cy="447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ind"/>
                <a:ea typeface="+mj-ea"/>
                <a:cs typeface="+mj-cs"/>
              </a:rPr>
              <a:t>Resultant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j-ea"/>
              <a:cs typeface="+mj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197293" y="4085654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ind"/>
                <a:ea typeface="+mn-ea"/>
                <a:cs typeface="+mn-cs"/>
              </a:rPr>
              <a:t>Exclusive Material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197293" y="4330144"/>
            <a:ext cx="2258290" cy="819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10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ind"/>
                <a:ea typeface="+mn-ea"/>
                <a:cs typeface="+mn-cs"/>
              </a:rPr>
              <a:t>Bring your business to the next Level with Powerfull presentation material for all business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4E350BB-9B5B-4A97-8B7C-7C1E5ED6CDA8}"/>
                  </a:ext>
                </a:extLst>
              </p:cNvPr>
              <p:cNvSpPr txBox="1"/>
              <p:nvPr/>
            </p:nvSpPr>
            <p:spPr>
              <a:xfrm>
                <a:off x="4989176" y="1821100"/>
                <a:ext cx="6798977" cy="9422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̅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̅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acc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acc>
                            <m:accPr>
                              <m:chr m:val="̂"/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acc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acc>
                            <m:accPr>
                              <m:chr m:val="̂"/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</m:acc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acc>
                            <m:accPr>
                              <m:chr m:val="̂"/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acc>
                            <m:accPr>
                              <m:chr m:val="̂"/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acc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acc>
                            <m:accPr>
                              <m:chr m:val="̂"/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</m:acc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acc>
                            <m:accPr>
                              <m:chr m:val="̂"/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en-US" sz="28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+(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3</m:t>
                      </m:r>
                      <m:acc>
                        <m:accPr>
                          <m:chr m:val="̂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sz="2800" i="1">
                          <a:latin typeface="Cambria Math" panose="02040503050406030204" pitchFamily="18" charset="0"/>
                        </a:rPr>
                        <m:t>+2</m:t>
                      </m:r>
                      <m:acc>
                        <m:accPr>
                          <m:chr m:val="̂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acc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̂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acc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4E350BB-9B5B-4A97-8B7C-7C1E5ED6CD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9176" y="1821100"/>
                <a:ext cx="6798977" cy="94224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1CB2B86-7FF6-4A14-A93A-77E378F18B18}"/>
                  </a:ext>
                </a:extLst>
              </p:cNvPr>
              <p:cNvSpPr txBox="1"/>
              <p:nvPr/>
            </p:nvSpPr>
            <p:spPr>
              <a:xfrm>
                <a:off x="6357538" y="3011826"/>
                <a:ext cx="4592924" cy="5188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̅"/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̅"/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acc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=2</m:t>
                      </m:r>
                      <m:acc>
                        <m:accPr>
                          <m:chr m:val="̂"/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sz="32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8</m:t>
                      </m:r>
                      <m:acc>
                        <m:accPr>
                          <m:chr m:val="̂"/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acc>
                      <m:r>
                        <a:rPr lang="en-US" sz="32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3</m:t>
                      </m:r>
                      <m:acc>
                        <m:accPr>
                          <m:chr m:val="̂"/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1CB2B86-7FF6-4A14-A93A-77E378F18B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7538" y="3011826"/>
                <a:ext cx="4592924" cy="5188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2F5993D-81EE-4DA4-9775-91813CFF8C35}"/>
                  </a:ext>
                </a:extLst>
              </p:cNvPr>
              <p:cNvSpPr txBox="1"/>
              <p:nvPr/>
            </p:nvSpPr>
            <p:spPr>
              <a:xfrm>
                <a:off x="6119546" y="3720105"/>
                <a:ext cx="5206490" cy="6100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acc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+</m:t>
                          </m:r>
                          <m:acc>
                            <m:accPr>
                              <m:chr m:val="̅"/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acc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+</m:t>
                          </m:r>
                          <m:acc>
                            <m:accPr>
                              <m:chr m:val="̅"/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acc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2F5993D-81EE-4DA4-9775-91813CFF8C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9546" y="3720105"/>
                <a:ext cx="5206490" cy="61003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15CAD68-F6D1-4E23-8502-1724CF8FEB90}"/>
              </a:ext>
            </a:extLst>
          </p:cNvPr>
          <p:cNvCxnSpPr>
            <a:cxnSpLocks/>
          </p:cNvCxnSpPr>
          <p:nvPr/>
        </p:nvCxnSpPr>
        <p:spPr>
          <a:xfrm>
            <a:off x="1807333" y="1819199"/>
            <a:ext cx="0" cy="27279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9A17582-C659-48F2-AF67-0AE67F8CDF14}"/>
              </a:ext>
            </a:extLst>
          </p:cNvPr>
          <p:cNvCxnSpPr>
            <a:cxnSpLocks/>
          </p:cNvCxnSpPr>
          <p:nvPr/>
        </p:nvCxnSpPr>
        <p:spPr>
          <a:xfrm>
            <a:off x="1807333" y="4538581"/>
            <a:ext cx="3337235" cy="854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E35C159-A22A-465F-86AF-A0B3CE42D865}"/>
              </a:ext>
            </a:extLst>
          </p:cNvPr>
          <p:cNvCxnSpPr>
            <a:cxnSpLocks/>
          </p:cNvCxnSpPr>
          <p:nvPr/>
        </p:nvCxnSpPr>
        <p:spPr>
          <a:xfrm flipV="1">
            <a:off x="1815774" y="3245993"/>
            <a:ext cx="2773318" cy="127895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D5D8C78-C83D-4FA7-A193-D7B3CAA9DDF4}"/>
              </a:ext>
            </a:extLst>
          </p:cNvPr>
          <p:cNvCxnSpPr>
            <a:cxnSpLocks/>
          </p:cNvCxnSpPr>
          <p:nvPr/>
        </p:nvCxnSpPr>
        <p:spPr>
          <a:xfrm flipH="1" flipV="1">
            <a:off x="288037" y="3216115"/>
            <a:ext cx="1560900" cy="1319495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E49788C-6E0A-4C64-AE20-47556D0554B8}"/>
              </a:ext>
            </a:extLst>
          </p:cNvPr>
          <p:cNvCxnSpPr>
            <a:cxnSpLocks/>
          </p:cNvCxnSpPr>
          <p:nvPr/>
        </p:nvCxnSpPr>
        <p:spPr>
          <a:xfrm flipV="1">
            <a:off x="1820342" y="2408240"/>
            <a:ext cx="1392792" cy="211671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FAD84AF-65E6-4E81-9AB4-D45F7E347C26}"/>
              </a:ext>
            </a:extLst>
          </p:cNvPr>
          <p:cNvCxnSpPr>
            <a:cxnSpLocks/>
          </p:cNvCxnSpPr>
          <p:nvPr/>
        </p:nvCxnSpPr>
        <p:spPr>
          <a:xfrm flipH="1">
            <a:off x="288037" y="4524951"/>
            <a:ext cx="1527737" cy="13147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AAA26036-AB1D-41C8-B698-08D267A97AFF}"/>
              </a:ext>
            </a:extLst>
          </p:cNvPr>
          <p:cNvCxnSpPr>
            <a:cxnSpLocks/>
          </p:cNvCxnSpPr>
          <p:nvPr/>
        </p:nvCxnSpPr>
        <p:spPr>
          <a:xfrm flipH="1">
            <a:off x="1522463" y="4517955"/>
            <a:ext cx="284872" cy="284781"/>
          </a:xfrm>
          <a:prstGeom prst="straightConnector1">
            <a:avLst/>
          </a:prstGeom>
          <a:ln w="5715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C39AC341-091E-4C3D-8871-29D8793E3DE2}"/>
              </a:ext>
            </a:extLst>
          </p:cNvPr>
          <p:cNvCxnSpPr>
            <a:cxnSpLocks/>
          </p:cNvCxnSpPr>
          <p:nvPr/>
        </p:nvCxnSpPr>
        <p:spPr>
          <a:xfrm>
            <a:off x="1807333" y="4524951"/>
            <a:ext cx="550105" cy="10659"/>
          </a:xfrm>
          <a:prstGeom prst="straightConnector1">
            <a:avLst/>
          </a:prstGeom>
          <a:ln w="5715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E2F2F17F-AA99-465D-B687-574E0B647896}"/>
              </a:ext>
            </a:extLst>
          </p:cNvPr>
          <p:cNvCxnSpPr>
            <a:cxnSpLocks/>
          </p:cNvCxnSpPr>
          <p:nvPr/>
        </p:nvCxnSpPr>
        <p:spPr>
          <a:xfrm flipV="1">
            <a:off x="1815774" y="3995738"/>
            <a:ext cx="0" cy="522217"/>
          </a:xfrm>
          <a:prstGeom prst="straightConnector1">
            <a:avLst/>
          </a:prstGeom>
          <a:ln w="5715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87F2D45C-D454-4621-818A-FFD611E14A34}"/>
                  </a:ext>
                </a:extLst>
              </p:cNvPr>
              <p:cNvSpPr txBox="1"/>
              <p:nvPr/>
            </p:nvSpPr>
            <p:spPr>
              <a:xfrm>
                <a:off x="5126731" y="4517955"/>
                <a:ext cx="25109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87F2D45C-D454-4621-818A-FFD611E14A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6731" y="4517955"/>
                <a:ext cx="251094" cy="369332"/>
              </a:xfrm>
              <a:prstGeom prst="rect">
                <a:avLst/>
              </a:prstGeom>
              <a:blipFill>
                <a:blip r:embed="rId7"/>
                <a:stretch>
                  <a:fillRect l="-12195" r="-12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446ED60C-FF7A-46C4-A707-82ECBB77884E}"/>
                  </a:ext>
                </a:extLst>
              </p:cNvPr>
              <p:cNvSpPr txBox="1"/>
              <p:nvPr/>
            </p:nvSpPr>
            <p:spPr>
              <a:xfrm>
                <a:off x="1522463" y="1637960"/>
                <a:ext cx="25109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446ED60C-FF7A-46C4-A707-82ECBB7788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2463" y="1637960"/>
                <a:ext cx="251094" cy="369332"/>
              </a:xfrm>
              <a:prstGeom prst="rect">
                <a:avLst/>
              </a:prstGeom>
              <a:blipFill>
                <a:blip r:embed="rId8"/>
                <a:stretch>
                  <a:fillRect l="-29268" r="-26829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0C55B5A4-BBBD-4C53-9D02-D05ED2755078}"/>
                  </a:ext>
                </a:extLst>
              </p:cNvPr>
              <p:cNvSpPr txBox="1"/>
              <p:nvPr/>
            </p:nvSpPr>
            <p:spPr>
              <a:xfrm>
                <a:off x="2219364" y="4576029"/>
                <a:ext cx="28525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0C55B5A4-BBBD-4C53-9D02-D05ED27550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9364" y="4576029"/>
                <a:ext cx="285252" cy="369332"/>
              </a:xfrm>
              <a:prstGeom prst="rect">
                <a:avLst/>
              </a:prstGeom>
              <a:blipFill>
                <a:blip r:embed="rId9"/>
                <a:stretch>
                  <a:fillRect t="-6667" r="-29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6A7FA53-39DF-4AA7-B8B0-E07806ECB40B}"/>
                  </a:ext>
                </a:extLst>
              </p:cNvPr>
              <p:cNvSpPr txBox="1"/>
              <p:nvPr/>
            </p:nvSpPr>
            <p:spPr>
              <a:xfrm>
                <a:off x="1844969" y="3691196"/>
                <a:ext cx="185145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6A7FA53-39DF-4AA7-B8B0-E07806ECB4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4969" y="3691196"/>
                <a:ext cx="185145" cy="369332"/>
              </a:xfrm>
              <a:prstGeom prst="rect">
                <a:avLst/>
              </a:prstGeom>
              <a:blipFill>
                <a:blip r:embed="rId10"/>
                <a:stretch>
                  <a:fillRect t="-6667" r="-43333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E5E683B-7843-4757-9D0E-CF96F4C5C78A}"/>
                  </a:ext>
                </a:extLst>
              </p:cNvPr>
              <p:cNvSpPr txBox="1"/>
              <p:nvPr/>
            </p:nvSpPr>
            <p:spPr>
              <a:xfrm>
                <a:off x="1448451" y="4777332"/>
                <a:ext cx="273572" cy="3841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E5E683B-7843-4757-9D0E-CF96F4C5C7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8451" y="4777332"/>
                <a:ext cx="273572" cy="384144"/>
              </a:xfrm>
              <a:prstGeom prst="rect">
                <a:avLst/>
              </a:prstGeom>
              <a:blipFill>
                <a:blip r:embed="rId11"/>
                <a:stretch>
                  <a:fillRect t="-1587" r="-1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240C9411-0E8B-46D7-9778-B8AD744690C1}"/>
                  </a:ext>
                </a:extLst>
              </p:cNvPr>
              <p:cNvSpPr txBox="1"/>
              <p:nvPr/>
            </p:nvSpPr>
            <p:spPr>
              <a:xfrm>
                <a:off x="4377211" y="3328424"/>
                <a:ext cx="961402" cy="3699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(3,2,1)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240C9411-0E8B-46D7-9778-B8AD744690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7211" y="3328424"/>
                <a:ext cx="961402" cy="369909"/>
              </a:xfrm>
              <a:prstGeom prst="rect">
                <a:avLst/>
              </a:prstGeom>
              <a:blipFill>
                <a:blip r:embed="rId12"/>
                <a:stretch>
                  <a:fillRect r="-5696"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F4EAE2B-1531-4FCB-A5C3-B54CC1C6F551}"/>
                  </a:ext>
                </a:extLst>
              </p:cNvPr>
              <p:cNvSpPr txBox="1"/>
              <p:nvPr/>
            </p:nvSpPr>
            <p:spPr>
              <a:xfrm>
                <a:off x="3179140" y="2408239"/>
                <a:ext cx="96140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(2,4,3)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F4EAE2B-1531-4FCB-A5C3-B54CC1C6F5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9140" y="2408239"/>
                <a:ext cx="961402" cy="369332"/>
              </a:xfrm>
              <a:prstGeom prst="rect">
                <a:avLst/>
              </a:prstGeom>
              <a:blipFill>
                <a:blip r:embed="rId13"/>
                <a:stretch>
                  <a:fillRect r="-7643"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DA97D9DD-02AF-4192-B86B-4C5A1F59C28D}"/>
                  </a:ext>
                </a:extLst>
              </p:cNvPr>
              <p:cNvSpPr txBox="1"/>
              <p:nvPr/>
            </p:nvSpPr>
            <p:spPr>
              <a:xfrm>
                <a:off x="257856" y="2801970"/>
                <a:ext cx="1269051" cy="3699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acc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(−3,2,−1)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DA97D9DD-02AF-4192-B86B-4C5A1F59C2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856" y="2801970"/>
                <a:ext cx="1269051" cy="369909"/>
              </a:xfrm>
              <a:prstGeom prst="rect">
                <a:avLst/>
              </a:prstGeom>
              <a:blipFill>
                <a:blip r:embed="rId14"/>
                <a:stretch>
                  <a:fillRect r="-10096"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A4CD06B-5BD5-4D59-9D7C-34515D37BD1B}"/>
                  </a:ext>
                </a:extLst>
              </p:cNvPr>
              <p:cNvSpPr txBox="1"/>
              <p:nvPr/>
            </p:nvSpPr>
            <p:spPr>
              <a:xfrm>
                <a:off x="569778" y="5543363"/>
                <a:ext cx="22326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A4CD06B-5BD5-4D59-9D7C-34515D37BD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778" y="5543363"/>
                <a:ext cx="223266" cy="369332"/>
              </a:xfrm>
              <a:prstGeom prst="rect">
                <a:avLst/>
              </a:prstGeom>
              <a:blipFill>
                <a:blip r:embed="rId15"/>
                <a:stretch>
                  <a:fillRect l="-16216" r="-162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Slide Number Placeholder 4">
            <a:extLst>
              <a:ext uri="{FF2B5EF4-FFF2-40B4-BE49-F238E27FC236}">
                <a16:creationId xmlns:a16="http://schemas.microsoft.com/office/drawing/2014/main" id="{0C0CCBE9-7E87-4516-ACD5-661929F977B6}"/>
              </a:ext>
            </a:extLst>
          </p:cNvPr>
          <p:cNvSpPr txBox="1">
            <a:spLocks/>
          </p:cNvSpPr>
          <p:nvPr/>
        </p:nvSpPr>
        <p:spPr>
          <a:xfrm>
            <a:off x="11578625" y="6490898"/>
            <a:ext cx="514350" cy="32004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8C57A421-3BC6-4F99-9541-B554F8F77AD6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6591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100000">
              <a:schemeClr val="accent2">
                <a:lumMod val="45000"/>
                <a:lumOff val="55000"/>
              </a:schemeClr>
            </a:gs>
            <a:gs pos="62000">
              <a:schemeClr val="accent2">
                <a:lumMod val="30000"/>
                <a:lumOff val="70000"/>
              </a:schemeClr>
            </a:gs>
          </a:gsLst>
          <a:path path="rect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-33457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1" name="Title 14"/>
          <p:cNvSpPr txBox="1">
            <a:spLocks/>
          </p:cNvSpPr>
          <p:nvPr/>
        </p:nvSpPr>
        <p:spPr>
          <a:xfrm>
            <a:off x="9436374" y="5332627"/>
            <a:ext cx="1861088" cy="447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j-ea"/>
              <a:cs typeface="+mj-cs"/>
            </a:endParaRPr>
          </a:p>
        </p:txBody>
      </p:sp>
      <p:cxnSp>
        <p:nvCxnSpPr>
          <p:cNvPr id="6" name="Straight Connector 5"/>
          <p:cNvCxnSpPr>
            <a:cxnSpLocks/>
          </p:cNvCxnSpPr>
          <p:nvPr/>
        </p:nvCxnSpPr>
        <p:spPr>
          <a:xfrm>
            <a:off x="0" y="813539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DA34E866-BD56-4D3C-9148-6F550C9AC989}"/>
              </a:ext>
            </a:extLst>
          </p:cNvPr>
          <p:cNvSpPr/>
          <p:nvPr/>
        </p:nvSpPr>
        <p:spPr>
          <a:xfrm>
            <a:off x="3924095" y="472146"/>
            <a:ext cx="3507397" cy="829398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ind"/>
                <a:ea typeface="+mn-ea"/>
                <a:cs typeface="+mn-cs"/>
              </a:rPr>
              <a:t>SUMMARY</a:t>
            </a:r>
          </a:p>
        </p:txBody>
      </p:sp>
      <p:sp>
        <p:nvSpPr>
          <p:cNvPr id="12" name="Slide Number Placeholder 4">
            <a:extLst>
              <a:ext uri="{FF2B5EF4-FFF2-40B4-BE49-F238E27FC236}">
                <a16:creationId xmlns:a16="http://schemas.microsoft.com/office/drawing/2014/main" id="{D25A8ED1-FE15-482B-8F39-D47D7DED8352}"/>
              </a:ext>
            </a:extLst>
          </p:cNvPr>
          <p:cNvSpPr txBox="1">
            <a:spLocks/>
          </p:cNvSpPr>
          <p:nvPr/>
        </p:nvSpPr>
        <p:spPr>
          <a:xfrm>
            <a:off x="11578625" y="6490898"/>
            <a:ext cx="514350" cy="32004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8C57A421-3BC6-4F99-9541-B554F8F77AD6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graphicFrame>
        <p:nvGraphicFramePr>
          <p:cNvPr id="19" name="TextBox 8">
            <a:extLst>
              <a:ext uri="{FF2B5EF4-FFF2-40B4-BE49-F238E27FC236}">
                <a16:creationId xmlns:a16="http://schemas.microsoft.com/office/drawing/2014/main" id="{34AC3EB8-40CD-4A76-AAE5-810D6DBD7E79}"/>
              </a:ext>
            </a:extLst>
          </p:cNvPr>
          <p:cNvGraphicFramePr/>
          <p:nvPr/>
        </p:nvGraphicFramePr>
        <p:xfrm>
          <a:off x="531036" y="1582502"/>
          <a:ext cx="11063013" cy="3903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91158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4" name="Rectangle 4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100000">
                <a:schemeClr val="accent2">
                  <a:lumMod val="45000"/>
                  <a:lumOff val="55000"/>
                </a:schemeClr>
              </a:gs>
              <a:gs pos="62000">
                <a:schemeClr val="accent2">
                  <a:lumMod val="30000"/>
                  <a:lumOff val="7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516660" y="2206891"/>
            <a:ext cx="7158677" cy="178188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8" name="Title 14"/>
          <p:cNvSpPr txBox="1">
            <a:spLocks/>
          </p:cNvSpPr>
          <p:nvPr/>
        </p:nvSpPr>
        <p:spPr>
          <a:xfrm>
            <a:off x="2932231" y="2568042"/>
            <a:ext cx="6327534" cy="10595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6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ind"/>
                <a:ea typeface="+mj-ea"/>
                <a:cs typeface="+mj-cs"/>
              </a:rPr>
              <a:t>THANK YOU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433998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100000">
              <a:schemeClr val="accent2">
                <a:lumMod val="45000"/>
                <a:lumOff val="55000"/>
              </a:schemeClr>
            </a:gs>
            <a:gs pos="62000">
              <a:schemeClr val="accent2">
                <a:lumMod val="30000"/>
                <a:lumOff val="70000"/>
              </a:schemeClr>
            </a:gs>
          </a:gsLst>
          <a:path path="rect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>
            <a:cxnSpLocks/>
          </p:cNvCxnSpPr>
          <p:nvPr/>
        </p:nvCxnSpPr>
        <p:spPr>
          <a:xfrm>
            <a:off x="-33457" y="5556455"/>
            <a:ext cx="1222545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4">
            <a:extLst>
              <a:ext uri="{FF2B5EF4-FFF2-40B4-BE49-F238E27FC236}">
                <a16:creationId xmlns:a16="http://schemas.microsoft.com/office/drawing/2014/main" id="{46F30AF2-F605-4F92-9E6F-373186A628F5}"/>
              </a:ext>
            </a:extLst>
          </p:cNvPr>
          <p:cNvSpPr txBox="1">
            <a:spLocks/>
          </p:cNvSpPr>
          <p:nvPr/>
        </p:nvSpPr>
        <p:spPr>
          <a:xfrm>
            <a:off x="1006259" y="1643892"/>
            <a:ext cx="2755035" cy="2522745"/>
          </a:xfrm>
          <a:prstGeom prst="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D" sz="4400" b="1" dirty="0"/>
              <a:t>What is Vector?</a:t>
            </a:r>
            <a:endParaRPr lang="en-US" sz="4400" b="1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E328CD6-8628-4845-804C-169E5BD49CA0}"/>
              </a:ext>
            </a:extLst>
          </p:cNvPr>
          <p:cNvSpPr txBox="1">
            <a:spLocks/>
          </p:cNvSpPr>
          <p:nvPr/>
        </p:nvSpPr>
        <p:spPr>
          <a:xfrm>
            <a:off x="4718482" y="1656526"/>
            <a:ext cx="2755035" cy="2522745"/>
          </a:xfrm>
          <a:prstGeom prst="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/>
              <a:t>How do you describe a vector?</a:t>
            </a:r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BC0B78F6-B5BF-41FF-91B6-8A38B6385C00}"/>
              </a:ext>
            </a:extLst>
          </p:cNvPr>
          <p:cNvSpPr txBox="1">
            <a:spLocks/>
          </p:cNvSpPr>
          <p:nvPr/>
        </p:nvSpPr>
        <p:spPr>
          <a:xfrm>
            <a:off x="8479776" y="1656525"/>
            <a:ext cx="2755035" cy="2522745"/>
          </a:xfrm>
          <a:prstGeom prst="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/>
              <a:t>How do you add and subtract vectors?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42E22DD-A621-4B42-9DA0-9316E75CEE44}"/>
              </a:ext>
            </a:extLst>
          </p:cNvPr>
          <p:cNvSpPr/>
          <p:nvPr/>
        </p:nvSpPr>
        <p:spPr>
          <a:xfrm>
            <a:off x="9436374" y="5319611"/>
            <a:ext cx="1861088" cy="46324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6" name="Title 14">
            <a:extLst>
              <a:ext uri="{FF2B5EF4-FFF2-40B4-BE49-F238E27FC236}">
                <a16:creationId xmlns:a16="http://schemas.microsoft.com/office/drawing/2014/main" id="{0BA50BE0-9663-4B82-A8B7-CCCA5C4E48A6}"/>
              </a:ext>
            </a:extLst>
          </p:cNvPr>
          <p:cNvSpPr txBox="1">
            <a:spLocks/>
          </p:cNvSpPr>
          <p:nvPr/>
        </p:nvSpPr>
        <p:spPr>
          <a:xfrm>
            <a:off x="9436374" y="5335202"/>
            <a:ext cx="1861088" cy="447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ind"/>
                <a:ea typeface="+mj-ea"/>
                <a:cs typeface="+mj-cs"/>
              </a:rPr>
              <a:t>Overview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j-ea"/>
              <a:cs typeface="+mj-cs"/>
            </a:endParaRPr>
          </a:p>
        </p:txBody>
      </p:sp>
      <p:sp>
        <p:nvSpPr>
          <p:cNvPr id="18" name="Slide Number Placeholder 4">
            <a:extLst>
              <a:ext uri="{FF2B5EF4-FFF2-40B4-BE49-F238E27FC236}">
                <a16:creationId xmlns:a16="http://schemas.microsoft.com/office/drawing/2014/main" id="{0C4082DD-DEEA-4064-A25E-6305283E243A}"/>
              </a:ext>
            </a:extLst>
          </p:cNvPr>
          <p:cNvSpPr txBox="1">
            <a:spLocks/>
          </p:cNvSpPr>
          <p:nvPr/>
        </p:nvSpPr>
        <p:spPr>
          <a:xfrm>
            <a:off x="11578625" y="6490898"/>
            <a:ext cx="514350" cy="32004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8C57A421-3BC6-4F99-9541-B554F8F77AD6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64495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16774" y="682359"/>
            <a:ext cx="3685299" cy="831822"/>
          </a:xfr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ID" sz="4400" b="1" dirty="0"/>
              <a:t>What is Vector?</a:t>
            </a:r>
            <a:endParaRPr lang="en-US" sz="4400" b="1" dirty="0"/>
          </a:p>
        </p:txBody>
      </p:sp>
      <p:sp>
        <p:nvSpPr>
          <p:cNvPr id="10" name="Rectangle 9"/>
          <p:cNvSpPr/>
          <p:nvPr/>
        </p:nvSpPr>
        <p:spPr>
          <a:xfrm rot="10800000">
            <a:off x="397400" y="290879"/>
            <a:ext cx="1642363" cy="396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1" name="Title 14"/>
          <p:cNvSpPr txBox="1">
            <a:spLocks/>
          </p:cNvSpPr>
          <p:nvPr/>
        </p:nvSpPr>
        <p:spPr>
          <a:xfrm>
            <a:off x="288037" y="265050"/>
            <a:ext cx="1861088" cy="447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ind"/>
                <a:ea typeface="+mj-ea"/>
                <a:cs typeface="+mj-cs"/>
              </a:rPr>
              <a:t>Introduction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j-ea"/>
              <a:cs typeface="+mj-cs"/>
            </a:endParaRPr>
          </a:p>
        </p:txBody>
      </p:sp>
      <p:sp>
        <p:nvSpPr>
          <p:cNvPr id="16" name="Freeform 231"/>
          <p:cNvSpPr>
            <a:spLocks noEditPoints="1"/>
          </p:cNvSpPr>
          <p:nvPr/>
        </p:nvSpPr>
        <p:spPr bwMode="auto">
          <a:xfrm>
            <a:off x="8622456" y="4360928"/>
            <a:ext cx="463704" cy="558902"/>
          </a:xfrm>
          <a:custGeom>
            <a:avLst/>
            <a:gdLst>
              <a:gd name="T0" fmla="*/ 20 w 64"/>
              <a:gd name="T1" fmla="*/ 40 h 74"/>
              <a:gd name="T2" fmla="*/ 20 w 64"/>
              <a:gd name="T3" fmla="*/ 34 h 74"/>
              <a:gd name="T4" fmla="*/ 44 w 64"/>
              <a:gd name="T5" fmla="*/ 17 h 74"/>
              <a:gd name="T6" fmla="*/ 19 w 64"/>
              <a:gd name="T7" fmla="*/ 33 h 74"/>
              <a:gd name="T8" fmla="*/ 48 w 64"/>
              <a:gd name="T9" fmla="*/ 19 h 74"/>
              <a:gd name="T10" fmla="*/ 19 w 64"/>
              <a:gd name="T11" fmla="*/ 25 h 74"/>
              <a:gd name="T12" fmla="*/ 33 w 64"/>
              <a:gd name="T13" fmla="*/ 17 h 74"/>
              <a:gd name="T14" fmla="*/ 16 w 64"/>
              <a:gd name="T15" fmla="*/ 23 h 74"/>
              <a:gd name="T16" fmla="*/ 38 w 64"/>
              <a:gd name="T17" fmla="*/ 72 h 74"/>
              <a:gd name="T18" fmla="*/ 31 w 64"/>
              <a:gd name="T19" fmla="*/ 74 h 74"/>
              <a:gd name="T20" fmla="*/ 23 w 64"/>
              <a:gd name="T21" fmla="*/ 68 h 74"/>
              <a:gd name="T22" fmla="*/ 26 w 64"/>
              <a:gd name="T23" fmla="*/ 55 h 74"/>
              <a:gd name="T24" fmla="*/ 19 w 64"/>
              <a:gd name="T25" fmla="*/ 48 h 74"/>
              <a:gd name="T26" fmla="*/ 44 w 64"/>
              <a:gd name="T27" fmla="*/ 33 h 74"/>
              <a:gd name="T28" fmla="*/ 28 w 64"/>
              <a:gd name="T29" fmla="*/ 45 h 74"/>
              <a:gd name="T30" fmla="*/ 33 w 64"/>
              <a:gd name="T31" fmla="*/ 55 h 74"/>
              <a:gd name="T32" fmla="*/ 44 w 64"/>
              <a:gd name="T33" fmla="*/ 43 h 74"/>
              <a:gd name="T34" fmla="*/ 38 w 64"/>
              <a:gd name="T35" fmla="*/ 55 h 74"/>
              <a:gd name="T36" fmla="*/ 38 w 64"/>
              <a:gd name="T37" fmla="*/ 57 h 74"/>
              <a:gd name="T38" fmla="*/ 37 w 64"/>
              <a:gd name="T39" fmla="*/ 57 h 74"/>
              <a:gd name="T40" fmla="*/ 31 w 64"/>
              <a:gd name="T41" fmla="*/ 57 h 74"/>
              <a:gd name="T42" fmla="*/ 25 w 64"/>
              <a:gd name="T43" fmla="*/ 59 h 74"/>
              <a:gd name="T44" fmla="*/ 28 w 64"/>
              <a:gd name="T45" fmla="*/ 70 h 74"/>
              <a:gd name="T46" fmla="*/ 40 w 64"/>
              <a:gd name="T47" fmla="*/ 68 h 74"/>
              <a:gd name="T48" fmla="*/ 46 w 64"/>
              <a:gd name="T49" fmla="*/ 5 h 74"/>
              <a:gd name="T50" fmla="*/ 44 w 64"/>
              <a:gd name="T51" fmla="*/ 13 h 74"/>
              <a:gd name="T52" fmla="*/ 48 w 64"/>
              <a:gd name="T53" fmla="*/ 4 h 74"/>
              <a:gd name="T54" fmla="*/ 16 w 64"/>
              <a:gd name="T55" fmla="*/ 58 h 74"/>
              <a:gd name="T56" fmla="*/ 18 w 64"/>
              <a:gd name="T57" fmla="*/ 59 h 74"/>
              <a:gd name="T58" fmla="*/ 53 w 64"/>
              <a:gd name="T59" fmla="*/ 21 h 74"/>
              <a:gd name="T60" fmla="*/ 60 w 64"/>
              <a:gd name="T61" fmla="*/ 16 h 74"/>
              <a:gd name="T62" fmla="*/ 52 w 64"/>
              <a:gd name="T63" fmla="*/ 21 h 74"/>
              <a:gd name="T64" fmla="*/ 5 w 64"/>
              <a:gd name="T65" fmla="*/ 46 h 74"/>
              <a:gd name="T66" fmla="*/ 7 w 64"/>
              <a:gd name="T67" fmla="*/ 48 h 74"/>
              <a:gd name="T68" fmla="*/ 11 w 64"/>
              <a:gd name="T69" fmla="*/ 43 h 74"/>
              <a:gd name="T70" fmla="*/ 55 w 64"/>
              <a:gd name="T71" fmla="*/ 32 h 74"/>
              <a:gd name="T72" fmla="*/ 64 w 64"/>
              <a:gd name="T73" fmla="*/ 32 h 74"/>
              <a:gd name="T74" fmla="*/ 8 w 64"/>
              <a:gd name="T75" fmla="*/ 30 h 74"/>
              <a:gd name="T76" fmla="*/ 2 w 64"/>
              <a:gd name="T77" fmla="*/ 33 h 74"/>
              <a:gd name="T78" fmla="*/ 59 w 64"/>
              <a:gd name="T79" fmla="*/ 46 h 74"/>
              <a:gd name="T80" fmla="*/ 52 w 64"/>
              <a:gd name="T81" fmla="*/ 45 h 74"/>
              <a:gd name="T82" fmla="*/ 60 w 64"/>
              <a:gd name="T83" fmla="*/ 48 h 74"/>
              <a:gd name="T84" fmla="*/ 7 w 64"/>
              <a:gd name="T85" fmla="*/ 15 h 74"/>
              <a:gd name="T86" fmla="*/ 11 w 64"/>
              <a:gd name="T87" fmla="*/ 21 h 74"/>
              <a:gd name="T88" fmla="*/ 12 w 64"/>
              <a:gd name="T89" fmla="*/ 19 h 74"/>
              <a:gd name="T90" fmla="*/ 43 w 64"/>
              <a:gd name="T91" fmla="*/ 53 h 74"/>
              <a:gd name="T92" fmla="*/ 48 w 64"/>
              <a:gd name="T93" fmla="*/ 60 h 74"/>
              <a:gd name="T94" fmla="*/ 19 w 64"/>
              <a:gd name="T95" fmla="*/ 12 h 74"/>
              <a:gd name="T96" fmla="*/ 22 w 64"/>
              <a:gd name="T97" fmla="*/ 10 h 74"/>
              <a:gd name="T98" fmla="*/ 16 w 64"/>
              <a:gd name="T99" fmla="*/ 6 h 74"/>
              <a:gd name="T100" fmla="*/ 34 w 64"/>
              <a:gd name="T101" fmla="*/ 8 h 74"/>
              <a:gd name="T102" fmla="*/ 31 w 64"/>
              <a:gd name="T103" fmla="*/ 1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64" h="74">
                <a:moveTo>
                  <a:pt x="48" y="27"/>
                </a:moveTo>
                <a:cubicBezTo>
                  <a:pt x="48" y="29"/>
                  <a:pt x="47" y="31"/>
                  <a:pt x="45" y="31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40"/>
                  <a:pt x="19" y="41"/>
                  <a:pt x="19" y="41"/>
                </a:cubicBezTo>
                <a:cubicBezTo>
                  <a:pt x="17" y="41"/>
                  <a:pt x="16" y="40"/>
                  <a:pt x="16" y="38"/>
                </a:cubicBezTo>
                <a:cubicBezTo>
                  <a:pt x="16" y="37"/>
                  <a:pt x="18" y="35"/>
                  <a:pt x="20" y="34"/>
                </a:cubicBezTo>
                <a:cubicBezTo>
                  <a:pt x="44" y="25"/>
                  <a:pt x="44" y="25"/>
                  <a:pt x="44" y="25"/>
                </a:cubicBezTo>
                <a:cubicBezTo>
                  <a:pt x="46" y="24"/>
                  <a:pt x="48" y="25"/>
                  <a:pt x="48" y="27"/>
                </a:cubicBezTo>
                <a:close/>
                <a:moveTo>
                  <a:pt x="44" y="17"/>
                </a:moveTo>
                <a:cubicBezTo>
                  <a:pt x="20" y="26"/>
                  <a:pt x="20" y="26"/>
                  <a:pt x="20" y="26"/>
                </a:cubicBezTo>
                <a:cubicBezTo>
                  <a:pt x="18" y="27"/>
                  <a:pt x="16" y="29"/>
                  <a:pt x="16" y="31"/>
                </a:cubicBezTo>
                <a:cubicBezTo>
                  <a:pt x="16" y="32"/>
                  <a:pt x="17" y="33"/>
                  <a:pt x="19" y="33"/>
                </a:cubicBezTo>
                <a:cubicBezTo>
                  <a:pt x="19" y="33"/>
                  <a:pt x="20" y="33"/>
                  <a:pt x="20" y="33"/>
                </a:cubicBezTo>
                <a:cubicBezTo>
                  <a:pt x="45" y="24"/>
                  <a:pt x="45" y="24"/>
                  <a:pt x="45" y="24"/>
                </a:cubicBezTo>
                <a:cubicBezTo>
                  <a:pt x="47" y="23"/>
                  <a:pt x="48" y="21"/>
                  <a:pt x="48" y="19"/>
                </a:cubicBezTo>
                <a:cubicBezTo>
                  <a:pt x="48" y="18"/>
                  <a:pt x="46" y="17"/>
                  <a:pt x="44" y="17"/>
                </a:cubicBezTo>
                <a:close/>
                <a:moveTo>
                  <a:pt x="16" y="23"/>
                </a:moveTo>
                <a:cubicBezTo>
                  <a:pt x="16" y="24"/>
                  <a:pt x="17" y="25"/>
                  <a:pt x="19" y="25"/>
                </a:cubicBezTo>
                <a:cubicBezTo>
                  <a:pt x="19" y="25"/>
                  <a:pt x="20" y="25"/>
                  <a:pt x="20" y="25"/>
                </a:cubicBezTo>
                <a:cubicBezTo>
                  <a:pt x="30" y="21"/>
                  <a:pt x="30" y="21"/>
                  <a:pt x="30" y="21"/>
                </a:cubicBezTo>
                <a:cubicBezTo>
                  <a:pt x="32" y="21"/>
                  <a:pt x="33" y="19"/>
                  <a:pt x="33" y="17"/>
                </a:cubicBezTo>
                <a:cubicBezTo>
                  <a:pt x="33" y="15"/>
                  <a:pt x="31" y="14"/>
                  <a:pt x="29" y="15"/>
                </a:cubicBezTo>
                <a:cubicBezTo>
                  <a:pt x="20" y="19"/>
                  <a:pt x="20" y="19"/>
                  <a:pt x="20" y="19"/>
                </a:cubicBezTo>
                <a:cubicBezTo>
                  <a:pt x="18" y="19"/>
                  <a:pt x="16" y="21"/>
                  <a:pt x="16" y="23"/>
                </a:cubicBezTo>
                <a:close/>
                <a:moveTo>
                  <a:pt x="42" y="59"/>
                </a:moveTo>
                <a:cubicBezTo>
                  <a:pt x="42" y="68"/>
                  <a:pt x="42" y="68"/>
                  <a:pt x="42" y="68"/>
                </a:cubicBezTo>
                <a:cubicBezTo>
                  <a:pt x="42" y="70"/>
                  <a:pt x="40" y="72"/>
                  <a:pt x="38" y="72"/>
                </a:cubicBezTo>
                <a:cubicBezTo>
                  <a:pt x="37" y="72"/>
                  <a:pt x="37" y="72"/>
                  <a:pt x="37" y="72"/>
                </a:cubicBezTo>
                <a:cubicBezTo>
                  <a:pt x="36" y="73"/>
                  <a:pt x="35" y="74"/>
                  <a:pt x="34" y="74"/>
                </a:cubicBezTo>
                <a:cubicBezTo>
                  <a:pt x="31" y="74"/>
                  <a:pt x="31" y="74"/>
                  <a:pt x="31" y="74"/>
                </a:cubicBezTo>
                <a:cubicBezTo>
                  <a:pt x="29" y="74"/>
                  <a:pt x="28" y="73"/>
                  <a:pt x="27" y="72"/>
                </a:cubicBezTo>
                <a:cubicBezTo>
                  <a:pt x="27" y="72"/>
                  <a:pt x="27" y="72"/>
                  <a:pt x="27" y="72"/>
                </a:cubicBezTo>
                <a:cubicBezTo>
                  <a:pt x="25" y="72"/>
                  <a:pt x="23" y="70"/>
                  <a:pt x="23" y="68"/>
                </a:cubicBezTo>
                <a:cubicBezTo>
                  <a:pt x="23" y="59"/>
                  <a:pt x="23" y="59"/>
                  <a:pt x="23" y="59"/>
                </a:cubicBezTo>
                <a:cubicBezTo>
                  <a:pt x="23" y="57"/>
                  <a:pt x="24" y="56"/>
                  <a:pt x="26" y="55"/>
                </a:cubicBezTo>
                <a:cubicBezTo>
                  <a:pt x="26" y="55"/>
                  <a:pt x="26" y="55"/>
                  <a:pt x="26" y="55"/>
                </a:cubicBezTo>
                <a:cubicBezTo>
                  <a:pt x="26" y="51"/>
                  <a:pt x="23" y="49"/>
                  <a:pt x="22" y="47"/>
                </a:cubicBezTo>
                <a:cubicBezTo>
                  <a:pt x="20" y="48"/>
                  <a:pt x="20" y="48"/>
                  <a:pt x="20" y="48"/>
                </a:cubicBezTo>
                <a:cubicBezTo>
                  <a:pt x="20" y="48"/>
                  <a:pt x="19" y="48"/>
                  <a:pt x="19" y="48"/>
                </a:cubicBezTo>
                <a:cubicBezTo>
                  <a:pt x="17" y="48"/>
                  <a:pt x="16" y="47"/>
                  <a:pt x="16" y="46"/>
                </a:cubicBezTo>
                <a:cubicBezTo>
                  <a:pt x="16" y="44"/>
                  <a:pt x="18" y="43"/>
                  <a:pt x="20" y="42"/>
                </a:cubicBezTo>
                <a:cubicBezTo>
                  <a:pt x="44" y="33"/>
                  <a:pt x="44" y="33"/>
                  <a:pt x="44" y="33"/>
                </a:cubicBezTo>
                <a:cubicBezTo>
                  <a:pt x="46" y="32"/>
                  <a:pt x="48" y="33"/>
                  <a:pt x="48" y="35"/>
                </a:cubicBezTo>
                <a:cubicBezTo>
                  <a:pt x="48" y="36"/>
                  <a:pt x="47" y="38"/>
                  <a:pt x="45" y="39"/>
                </a:cubicBezTo>
                <a:cubicBezTo>
                  <a:pt x="28" y="45"/>
                  <a:pt x="28" y="45"/>
                  <a:pt x="28" y="45"/>
                </a:cubicBezTo>
                <a:cubicBezTo>
                  <a:pt x="30" y="47"/>
                  <a:pt x="32" y="51"/>
                  <a:pt x="32" y="55"/>
                </a:cubicBezTo>
                <a:cubicBezTo>
                  <a:pt x="32" y="55"/>
                  <a:pt x="32" y="55"/>
                  <a:pt x="32" y="55"/>
                </a:cubicBezTo>
                <a:cubicBezTo>
                  <a:pt x="33" y="55"/>
                  <a:pt x="33" y="55"/>
                  <a:pt x="33" y="55"/>
                </a:cubicBezTo>
                <a:cubicBezTo>
                  <a:pt x="33" y="55"/>
                  <a:pt x="33" y="55"/>
                  <a:pt x="33" y="55"/>
                </a:cubicBezTo>
                <a:cubicBezTo>
                  <a:pt x="33" y="47"/>
                  <a:pt x="40" y="42"/>
                  <a:pt x="41" y="42"/>
                </a:cubicBezTo>
                <a:cubicBezTo>
                  <a:pt x="42" y="41"/>
                  <a:pt x="44" y="42"/>
                  <a:pt x="44" y="43"/>
                </a:cubicBezTo>
                <a:cubicBezTo>
                  <a:pt x="45" y="44"/>
                  <a:pt x="45" y="46"/>
                  <a:pt x="43" y="47"/>
                </a:cubicBezTo>
                <a:cubicBezTo>
                  <a:pt x="43" y="47"/>
                  <a:pt x="38" y="50"/>
                  <a:pt x="38" y="55"/>
                </a:cubicBezTo>
                <a:cubicBezTo>
                  <a:pt x="38" y="55"/>
                  <a:pt x="38" y="55"/>
                  <a:pt x="38" y="55"/>
                </a:cubicBezTo>
                <a:cubicBezTo>
                  <a:pt x="40" y="56"/>
                  <a:pt x="42" y="57"/>
                  <a:pt x="42" y="59"/>
                </a:cubicBezTo>
                <a:close/>
                <a:moveTo>
                  <a:pt x="40" y="59"/>
                </a:moveTo>
                <a:cubicBezTo>
                  <a:pt x="40" y="58"/>
                  <a:pt x="39" y="57"/>
                  <a:pt x="38" y="57"/>
                </a:cubicBezTo>
                <a:cubicBezTo>
                  <a:pt x="38" y="57"/>
                  <a:pt x="38" y="57"/>
                  <a:pt x="38" y="57"/>
                </a:cubicBezTo>
                <a:cubicBezTo>
                  <a:pt x="37" y="57"/>
                  <a:pt x="37" y="57"/>
                  <a:pt x="37" y="57"/>
                </a:cubicBezTo>
                <a:cubicBezTo>
                  <a:pt x="37" y="57"/>
                  <a:pt x="37" y="57"/>
                  <a:pt x="37" y="57"/>
                </a:cubicBezTo>
                <a:cubicBezTo>
                  <a:pt x="37" y="57"/>
                  <a:pt x="37" y="57"/>
                  <a:pt x="37" y="57"/>
                </a:cubicBezTo>
                <a:cubicBezTo>
                  <a:pt x="34" y="57"/>
                  <a:pt x="34" y="57"/>
                  <a:pt x="34" y="57"/>
                </a:cubicBezTo>
                <a:cubicBezTo>
                  <a:pt x="31" y="57"/>
                  <a:pt x="31" y="57"/>
                  <a:pt x="31" y="57"/>
                </a:cubicBezTo>
                <a:cubicBezTo>
                  <a:pt x="27" y="57"/>
                  <a:pt x="27" y="57"/>
                  <a:pt x="27" y="57"/>
                </a:cubicBezTo>
                <a:cubicBezTo>
                  <a:pt x="27" y="57"/>
                  <a:pt x="27" y="57"/>
                  <a:pt x="27" y="57"/>
                </a:cubicBezTo>
                <a:cubicBezTo>
                  <a:pt x="26" y="57"/>
                  <a:pt x="25" y="58"/>
                  <a:pt x="25" y="59"/>
                </a:cubicBezTo>
                <a:cubicBezTo>
                  <a:pt x="25" y="68"/>
                  <a:pt x="25" y="68"/>
                  <a:pt x="25" y="68"/>
                </a:cubicBezTo>
                <a:cubicBezTo>
                  <a:pt x="25" y="69"/>
                  <a:pt x="26" y="70"/>
                  <a:pt x="27" y="70"/>
                </a:cubicBezTo>
                <a:cubicBezTo>
                  <a:pt x="28" y="70"/>
                  <a:pt x="28" y="70"/>
                  <a:pt x="28" y="70"/>
                </a:cubicBezTo>
                <a:cubicBezTo>
                  <a:pt x="37" y="70"/>
                  <a:pt x="37" y="70"/>
                  <a:pt x="37" y="70"/>
                </a:cubicBezTo>
                <a:cubicBezTo>
                  <a:pt x="38" y="70"/>
                  <a:pt x="38" y="70"/>
                  <a:pt x="38" y="70"/>
                </a:cubicBezTo>
                <a:cubicBezTo>
                  <a:pt x="39" y="70"/>
                  <a:pt x="40" y="69"/>
                  <a:pt x="40" y="68"/>
                </a:cubicBezTo>
                <a:lnTo>
                  <a:pt x="40" y="59"/>
                </a:lnTo>
                <a:close/>
                <a:moveTo>
                  <a:pt x="48" y="4"/>
                </a:moveTo>
                <a:cubicBezTo>
                  <a:pt x="48" y="4"/>
                  <a:pt x="47" y="4"/>
                  <a:pt x="46" y="5"/>
                </a:cubicBezTo>
                <a:cubicBezTo>
                  <a:pt x="43" y="10"/>
                  <a:pt x="43" y="10"/>
                  <a:pt x="43" y="10"/>
                </a:cubicBezTo>
                <a:cubicBezTo>
                  <a:pt x="43" y="11"/>
                  <a:pt x="43" y="12"/>
                  <a:pt x="44" y="12"/>
                </a:cubicBezTo>
                <a:cubicBezTo>
                  <a:pt x="44" y="12"/>
                  <a:pt x="44" y="13"/>
                  <a:pt x="44" y="13"/>
                </a:cubicBezTo>
                <a:cubicBezTo>
                  <a:pt x="45" y="13"/>
                  <a:pt x="45" y="12"/>
                  <a:pt x="46" y="12"/>
                </a:cubicBezTo>
                <a:cubicBezTo>
                  <a:pt x="49" y="6"/>
                  <a:pt x="49" y="6"/>
                  <a:pt x="49" y="6"/>
                </a:cubicBezTo>
                <a:cubicBezTo>
                  <a:pt x="49" y="5"/>
                  <a:pt x="49" y="5"/>
                  <a:pt x="48" y="4"/>
                </a:cubicBezTo>
                <a:close/>
                <a:moveTo>
                  <a:pt x="21" y="51"/>
                </a:moveTo>
                <a:cubicBezTo>
                  <a:pt x="20" y="51"/>
                  <a:pt x="19" y="51"/>
                  <a:pt x="19" y="52"/>
                </a:cubicBezTo>
                <a:cubicBezTo>
                  <a:pt x="16" y="58"/>
                  <a:pt x="16" y="58"/>
                  <a:pt x="16" y="58"/>
                </a:cubicBezTo>
                <a:cubicBezTo>
                  <a:pt x="15" y="58"/>
                  <a:pt x="16" y="59"/>
                  <a:pt x="16" y="60"/>
                </a:cubicBezTo>
                <a:cubicBezTo>
                  <a:pt x="17" y="60"/>
                  <a:pt x="17" y="60"/>
                  <a:pt x="17" y="60"/>
                </a:cubicBezTo>
                <a:cubicBezTo>
                  <a:pt x="18" y="60"/>
                  <a:pt x="18" y="60"/>
                  <a:pt x="18" y="59"/>
                </a:cubicBezTo>
                <a:cubicBezTo>
                  <a:pt x="22" y="53"/>
                  <a:pt x="22" y="53"/>
                  <a:pt x="22" y="53"/>
                </a:cubicBezTo>
                <a:cubicBezTo>
                  <a:pt x="22" y="53"/>
                  <a:pt x="22" y="52"/>
                  <a:pt x="21" y="51"/>
                </a:cubicBezTo>
                <a:close/>
                <a:moveTo>
                  <a:pt x="53" y="21"/>
                </a:moveTo>
                <a:cubicBezTo>
                  <a:pt x="53" y="21"/>
                  <a:pt x="54" y="21"/>
                  <a:pt x="54" y="21"/>
                </a:cubicBezTo>
                <a:cubicBezTo>
                  <a:pt x="59" y="18"/>
                  <a:pt x="59" y="18"/>
                  <a:pt x="59" y="18"/>
                </a:cubicBezTo>
                <a:cubicBezTo>
                  <a:pt x="60" y="18"/>
                  <a:pt x="60" y="17"/>
                  <a:pt x="60" y="16"/>
                </a:cubicBezTo>
                <a:cubicBezTo>
                  <a:pt x="60" y="15"/>
                  <a:pt x="59" y="15"/>
                  <a:pt x="58" y="15"/>
                </a:cubicBezTo>
                <a:cubicBezTo>
                  <a:pt x="52" y="19"/>
                  <a:pt x="52" y="19"/>
                  <a:pt x="52" y="19"/>
                </a:cubicBezTo>
                <a:cubicBezTo>
                  <a:pt x="52" y="19"/>
                  <a:pt x="51" y="20"/>
                  <a:pt x="52" y="21"/>
                </a:cubicBezTo>
                <a:cubicBezTo>
                  <a:pt x="52" y="21"/>
                  <a:pt x="53" y="21"/>
                  <a:pt x="53" y="21"/>
                </a:cubicBezTo>
                <a:close/>
                <a:moveTo>
                  <a:pt x="11" y="43"/>
                </a:moveTo>
                <a:cubicBezTo>
                  <a:pt x="5" y="46"/>
                  <a:pt x="5" y="46"/>
                  <a:pt x="5" y="46"/>
                </a:cubicBezTo>
                <a:cubicBezTo>
                  <a:pt x="4" y="46"/>
                  <a:pt x="4" y="47"/>
                  <a:pt x="5" y="48"/>
                </a:cubicBezTo>
                <a:cubicBezTo>
                  <a:pt x="5" y="48"/>
                  <a:pt x="5" y="49"/>
                  <a:pt x="6" y="49"/>
                </a:cubicBezTo>
                <a:cubicBezTo>
                  <a:pt x="6" y="49"/>
                  <a:pt x="6" y="49"/>
                  <a:pt x="7" y="48"/>
                </a:cubicBezTo>
                <a:cubicBezTo>
                  <a:pt x="12" y="45"/>
                  <a:pt x="12" y="45"/>
                  <a:pt x="12" y="45"/>
                </a:cubicBezTo>
                <a:cubicBezTo>
                  <a:pt x="13" y="45"/>
                  <a:pt x="13" y="44"/>
                  <a:pt x="13" y="43"/>
                </a:cubicBezTo>
                <a:cubicBezTo>
                  <a:pt x="12" y="42"/>
                  <a:pt x="11" y="42"/>
                  <a:pt x="11" y="43"/>
                </a:cubicBezTo>
                <a:close/>
                <a:moveTo>
                  <a:pt x="63" y="30"/>
                </a:moveTo>
                <a:cubicBezTo>
                  <a:pt x="56" y="30"/>
                  <a:pt x="56" y="30"/>
                  <a:pt x="56" y="30"/>
                </a:cubicBezTo>
                <a:cubicBezTo>
                  <a:pt x="56" y="30"/>
                  <a:pt x="55" y="31"/>
                  <a:pt x="55" y="32"/>
                </a:cubicBezTo>
                <a:cubicBezTo>
                  <a:pt x="55" y="33"/>
                  <a:pt x="56" y="33"/>
                  <a:pt x="56" y="33"/>
                </a:cubicBezTo>
                <a:cubicBezTo>
                  <a:pt x="63" y="33"/>
                  <a:pt x="63" y="33"/>
                  <a:pt x="63" y="33"/>
                </a:cubicBezTo>
                <a:cubicBezTo>
                  <a:pt x="64" y="33"/>
                  <a:pt x="64" y="33"/>
                  <a:pt x="64" y="32"/>
                </a:cubicBezTo>
                <a:cubicBezTo>
                  <a:pt x="64" y="31"/>
                  <a:pt x="64" y="30"/>
                  <a:pt x="63" y="30"/>
                </a:cubicBezTo>
                <a:close/>
                <a:moveTo>
                  <a:pt x="10" y="32"/>
                </a:moveTo>
                <a:cubicBezTo>
                  <a:pt x="10" y="31"/>
                  <a:pt x="9" y="30"/>
                  <a:pt x="8" y="30"/>
                </a:cubicBezTo>
                <a:cubicBezTo>
                  <a:pt x="2" y="30"/>
                  <a:pt x="2" y="30"/>
                  <a:pt x="2" y="30"/>
                </a:cubicBezTo>
                <a:cubicBezTo>
                  <a:pt x="1" y="30"/>
                  <a:pt x="0" y="31"/>
                  <a:pt x="0" y="32"/>
                </a:cubicBezTo>
                <a:cubicBezTo>
                  <a:pt x="0" y="33"/>
                  <a:pt x="1" y="33"/>
                  <a:pt x="2" y="33"/>
                </a:cubicBezTo>
                <a:cubicBezTo>
                  <a:pt x="8" y="33"/>
                  <a:pt x="8" y="33"/>
                  <a:pt x="8" y="33"/>
                </a:cubicBezTo>
                <a:cubicBezTo>
                  <a:pt x="9" y="33"/>
                  <a:pt x="10" y="33"/>
                  <a:pt x="10" y="32"/>
                </a:cubicBezTo>
                <a:close/>
                <a:moveTo>
                  <a:pt x="59" y="46"/>
                </a:moveTo>
                <a:cubicBezTo>
                  <a:pt x="54" y="43"/>
                  <a:pt x="54" y="43"/>
                  <a:pt x="54" y="43"/>
                </a:cubicBezTo>
                <a:cubicBezTo>
                  <a:pt x="53" y="42"/>
                  <a:pt x="52" y="42"/>
                  <a:pt x="52" y="43"/>
                </a:cubicBezTo>
                <a:cubicBezTo>
                  <a:pt x="51" y="44"/>
                  <a:pt x="52" y="45"/>
                  <a:pt x="52" y="45"/>
                </a:cubicBezTo>
                <a:cubicBezTo>
                  <a:pt x="58" y="48"/>
                  <a:pt x="58" y="48"/>
                  <a:pt x="58" y="48"/>
                </a:cubicBezTo>
                <a:cubicBezTo>
                  <a:pt x="58" y="49"/>
                  <a:pt x="58" y="49"/>
                  <a:pt x="59" y="49"/>
                </a:cubicBezTo>
                <a:cubicBezTo>
                  <a:pt x="59" y="49"/>
                  <a:pt x="60" y="48"/>
                  <a:pt x="60" y="48"/>
                </a:cubicBezTo>
                <a:cubicBezTo>
                  <a:pt x="60" y="47"/>
                  <a:pt x="60" y="46"/>
                  <a:pt x="59" y="46"/>
                </a:cubicBezTo>
                <a:close/>
                <a:moveTo>
                  <a:pt x="12" y="19"/>
                </a:moveTo>
                <a:cubicBezTo>
                  <a:pt x="7" y="15"/>
                  <a:pt x="7" y="15"/>
                  <a:pt x="7" y="15"/>
                </a:cubicBezTo>
                <a:cubicBezTo>
                  <a:pt x="6" y="15"/>
                  <a:pt x="5" y="15"/>
                  <a:pt x="5" y="16"/>
                </a:cubicBezTo>
                <a:cubicBezTo>
                  <a:pt x="4" y="17"/>
                  <a:pt x="4" y="18"/>
                  <a:pt x="5" y="18"/>
                </a:cubicBezTo>
                <a:cubicBezTo>
                  <a:pt x="11" y="21"/>
                  <a:pt x="11" y="21"/>
                  <a:pt x="11" y="21"/>
                </a:cubicBezTo>
                <a:cubicBezTo>
                  <a:pt x="11" y="21"/>
                  <a:pt x="11" y="21"/>
                  <a:pt x="11" y="21"/>
                </a:cubicBezTo>
                <a:cubicBezTo>
                  <a:pt x="12" y="21"/>
                  <a:pt x="12" y="21"/>
                  <a:pt x="13" y="21"/>
                </a:cubicBezTo>
                <a:cubicBezTo>
                  <a:pt x="13" y="20"/>
                  <a:pt x="13" y="19"/>
                  <a:pt x="12" y="19"/>
                </a:cubicBezTo>
                <a:close/>
                <a:moveTo>
                  <a:pt x="46" y="52"/>
                </a:moveTo>
                <a:cubicBezTo>
                  <a:pt x="45" y="51"/>
                  <a:pt x="44" y="51"/>
                  <a:pt x="44" y="51"/>
                </a:cubicBezTo>
                <a:cubicBezTo>
                  <a:pt x="43" y="52"/>
                  <a:pt x="43" y="53"/>
                  <a:pt x="43" y="53"/>
                </a:cubicBezTo>
                <a:cubicBezTo>
                  <a:pt x="46" y="59"/>
                  <a:pt x="46" y="59"/>
                  <a:pt x="46" y="59"/>
                </a:cubicBezTo>
                <a:cubicBezTo>
                  <a:pt x="47" y="60"/>
                  <a:pt x="47" y="60"/>
                  <a:pt x="48" y="60"/>
                </a:cubicBezTo>
                <a:cubicBezTo>
                  <a:pt x="48" y="60"/>
                  <a:pt x="48" y="60"/>
                  <a:pt x="48" y="60"/>
                </a:cubicBezTo>
                <a:cubicBezTo>
                  <a:pt x="49" y="59"/>
                  <a:pt x="49" y="58"/>
                  <a:pt x="49" y="58"/>
                </a:cubicBezTo>
                <a:lnTo>
                  <a:pt x="46" y="52"/>
                </a:lnTo>
                <a:close/>
                <a:moveTo>
                  <a:pt x="19" y="12"/>
                </a:moveTo>
                <a:cubicBezTo>
                  <a:pt x="19" y="12"/>
                  <a:pt x="20" y="13"/>
                  <a:pt x="20" y="13"/>
                </a:cubicBezTo>
                <a:cubicBezTo>
                  <a:pt x="21" y="13"/>
                  <a:pt x="21" y="12"/>
                  <a:pt x="21" y="12"/>
                </a:cubicBezTo>
                <a:cubicBezTo>
                  <a:pt x="22" y="12"/>
                  <a:pt x="22" y="11"/>
                  <a:pt x="22" y="10"/>
                </a:cubicBezTo>
                <a:cubicBezTo>
                  <a:pt x="18" y="5"/>
                  <a:pt x="18" y="5"/>
                  <a:pt x="18" y="5"/>
                </a:cubicBezTo>
                <a:cubicBezTo>
                  <a:pt x="18" y="4"/>
                  <a:pt x="17" y="4"/>
                  <a:pt x="16" y="4"/>
                </a:cubicBezTo>
                <a:cubicBezTo>
                  <a:pt x="16" y="5"/>
                  <a:pt x="15" y="5"/>
                  <a:pt x="16" y="6"/>
                </a:cubicBezTo>
                <a:lnTo>
                  <a:pt x="19" y="12"/>
                </a:lnTo>
                <a:close/>
                <a:moveTo>
                  <a:pt x="32" y="9"/>
                </a:moveTo>
                <a:cubicBezTo>
                  <a:pt x="33" y="9"/>
                  <a:pt x="34" y="9"/>
                  <a:pt x="34" y="8"/>
                </a:cubicBezTo>
                <a:cubicBezTo>
                  <a:pt x="34" y="1"/>
                  <a:pt x="34" y="1"/>
                  <a:pt x="34" y="1"/>
                </a:cubicBezTo>
                <a:cubicBezTo>
                  <a:pt x="34" y="1"/>
                  <a:pt x="33" y="0"/>
                  <a:pt x="32" y="0"/>
                </a:cubicBezTo>
                <a:cubicBezTo>
                  <a:pt x="31" y="0"/>
                  <a:pt x="31" y="1"/>
                  <a:pt x="31" y="1"/>
                </a:cubicBezTo>
                <a:cubicBezTo>
                  <a:pt x="31" y="8"/>
                  <a:pt x="31" y="8"/>
                  <a:pt x="31" y="8"/>
                </a:cubicBezTo>
                <a:cubicBezTo>
                  <a:pt x="31" y="9"/>
                  <a:pt x="31" y="9"/>
                  <a:pt x="32" y="9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73629" y="1708401"/>
            <a:ext cx="6123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D" sz="3600" b="1" u="sng" dirty="0">
                <a:solidFill>
                  <a:srgbClr val="92D050"/>
                </a:solidFill>
              </a:rPr>
              <a:t>Basic idea behind components </a:t>
            </a:r>
            <a:endParaRPr kumimoji="0" lang="en-ID" sz="3600" b="1" i="0" u="sng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Hind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197293" y="4085654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ind"/>
                <a:ea typeface="+mn-ea"/>
                <a:cs typeface="+mn-cs"/>
              </a:rPr>
              <a:t>Exclusive Material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197293" y="4330144"/>
            <a:ext cx="2258290" cy="819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10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ind"/>
                <a:ea typeface="+mn-ea"/>
                <a:cs typeface="+mn-cs"/>
              </a:rPr>
              <a:t>Bring your business to the next Level with Powerfull presentation material for all business</a:t>
            </a:r>
          </a:p>
        </p:txBody>
      </p:sp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EF92D603-9F41-4283-A691-C4E41CABF4FA}"/>
              </a:ext>
            </a:extLst>
          </p:cNvPr>
          <p:cNvSpPr txBox="1">
            <a:spLocks/>
          </p:cNvSpPr>
          <p:nvPr/>
        </p:nvSpPr>
        <p:spPr>
          <a:xfrm>
            <a:off x="11578625" y="6490898"/>
            <a:ext cx="514350" cy="32004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8C57A421-3BC6-4F99-9541-B554F8F77AD6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9717921-2931-4C80-8706-BA7E8A785143}"/>
              </a:ext>
            </a:extLst>
          </p:cNvPr>
          <p:cNvSpPr/>
          <p:nvPr/>
        </p:nvSpPr>
        <p:spPr>
          <a:xfrm>
            <a:off x="-132320" y="4470658"/>
            <a:ext cx="40120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0000"/>
              </a:lnSpc>
            </a:pPr>
            <a:r>
              <a:rPr lang="en-US" sz="2400" dirty="0"/>
              <a:t>Want to do a quantitative calculation with vector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5F6AE21-5DCA-4069-B6DF-C5CB706E0538}"/>
              </a:ext>
            </a:extLst>
          </p:cNvPr>
          <p:cNvSpPr/>
          <p:nvPr/>
        </p:nvSpPr>
        <p:spPr>
          <a:xfrm>
            <a:off x="3726577" y="4499759"/>
            <a:ext cx="433769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0000"/>
              </a:lnSpc>
            </a:pPr>
            <a:r>
              <a:rPr lang="en-US" sz="2400" dirty="0"/>
              <a:t>Need to convert multi-dimensional object to numbers, add or subtract or multiply the numbers, and then generate the multi-dimensional answer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6D31DCC-BE5B-4495-96D9-92CAAFD18F91}"/>
              </a:ext>
            </a:extLst>
          </p:cNvPr>
          <p:cNvSpPr/>
          <p:nvPr/>
        </p:nvSpPr>
        <p:spPr>
          <a:xfrm>
            <a:off x="8080929" y="4488806"/>
            <a:ext cx="401204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0000"/>
              </a:lnSpc>
            </a:pPr>
            <a:r>
              <a:rPr lang="en-US" sz="2400" dirty="0"/>
              <a:t>Write each vector as a sum of smaller sub-vectors, all of which point in the same direction.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2B21A22-813F-4B50-AC5F-1D1E31D7B6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0303" y="3276172"/>
            <a:ext cx="1066800" cy="10572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CF42263-15A3-467F-9E38-DDB01235DE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47737" y="3216910"/>
            <a:ext cx="1095375" cy="11049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D8E458A-C61F-40E8-BE7A-1701DCC0CC1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83849" y="3208930"/>
            <a:ext cx="1162050" cy="105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255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 rot="10800000">
            <a:off x="5274819" y="1168829"/>
            <a:ext cx="1642363" cy="396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1" name="Title 14"/>
          <p:cNvSpPr txBox="1">
            <a:spLocks/>
          </p:cNvSpPr>
          <p:nvPr/>
        </p:nvSpPr>
        <p:spPr>
          <a:xfrm>
            <a:off x="5165456" y="1143000"/>
            <a:ext cx="1861088" cy="447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ind"/>
                <a:ea typeface="+mj-ea"/>
                <a:cs typeface="+mj-cs"/>
              </a:rPr>
              <a:t>Vector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j-ea"/>
              <a:cs typeface="+mj-cs"/>
            </a:endParaRPr>
          </a:p>
        </p:txBody>
      </p:sp>
      <p:cxnSp>
        <p:nvCxnSpPr>
          <p:cNvPr id="87" name="Straight Connector 86"/>
          <p:cNvCxnSpPr/>
          <p:nvPr/>
        </p:nvCxnSpPr>
        <p:spPr>
          <a:xfrm>
            <a:off x="6096000" y="1562099"/>
            <a:ext cx="0" cy="118872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6096000" y="2809024"/>
            <a:ext cx="0" cy="129600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6096000" y="4183420"/>
            <a:ext cx="0" cy="129600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6096000" y="5570045"/>
            <a:ext cx="0" cy="129600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6027420" y="2706007"/>
            <a:ext cx="137160" cy="137160"/>
          </a:xfrm>
          <a:prstGeom prst="rect">
            <a:avLst/>
          </a:prstGeom>
          <a:solidFill>
            <a:schemeClr val="accent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1351" b="0" i="0" u="none" strike="noStrike" kern="1200" cap="none" spc="0" normalizeH="0" baseline="0" noProof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6027420" y="4087887"/>
            <a:ext cx="137160" cy="137160"/>
          </a:xfrm>
          <a:prstGeom prst="rect">
            <a:avLst/>
          </a:prstGeom>
          <a:solidFill>
            <a:schemeClr val="accent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1351" b="0" i="0" u="none" strike="noStrike" kern="1200" cap="none" spc="0" normalizeH="0" baseline="0" noProof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6027420" y="5467028"/>
            <a:ext cx="137160" cy="137160"/>
          </a:xfrm>
          <a:prstGeom prst="rect">
            <a:avLst/>
          </a:prstGeom>
          <a:solidFill>
            <a:schemeClr val="accent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1351" b="0" i="0" u="none" strike="noStrike" kern="1200" cap="none" spc="0" normalizeH="0" baseline="0" noProof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230FF706-53FA-4502-A83D-EDA90F49E93C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/>
          <a:srcRect l="1746" r="1746"/>
          <a:stretch>
            <a:fillRect/>
          </a:stretch>
        </p:blipFill>
        <p:spPr>
          <a:xfrm>
            <a:off x="6734184" y="1907217"/>
            <a:ext cx="4377000" cy="3950859"/>
          </a:xfrm>
          <a:prstGeom prst="rect">
            <a:avLst/>
          </a:prstGeom>
        </p:spPr>
      </p:pic>
      <p:sp>
        <p:nvSpPr>
          <p:cNvPr id="8" name="Title 4">
            <a:extLst>
              <a:ext uri="{FF2B5EF4-FFF2-40B4-BE49-F238E27FC236}">
                <a16:creationId xmlns:a16="http://schemas.microsoft.com/office/drawing/2014/main" id="{1CB9B78A-8788-4C11-85A0-FBDA5E903074}"/>
              </a:ext>
            </a:extLst>
          </p:cNvPr>
          <p:cNvSpPr txBox="1">
            <a:spLocks/>
          </p:cNvSpPr>
          <p:nvPr/>
        </p:nvSpPr>
        <p:spPr>
          <a:xfrm>
            <a:off x="3407881" y="299161"/>
            <a:ext cx="5390677" cy="856753"/>
          </a:xfrm>
          <a:prstGeom prst="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/>
              <a:t>How do you describe a vector?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06FDC2-36BB-472E-93D6-5D7862C391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5944" y="1912219"/>
            <a:ext cx="4040933" cy="3894483"/>
          </a:xfrm>
          <a:prstGeom prst="rect">
            <a:avLst/>
          </a:prstGeom>
        </p:spPr>
      </p:pic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186277D6-6618-4E40-8422-0B4A5A96A291}"/>
              </a:ext>
            </a:extLst>
          </p:cNvPr>
          <p:cNvSpPr txBox="1">
            <a:spLocks/>
          </p:cNvSpPr>
          <p:nvPr/>
        </p:nvSpPr>
        <p:spPr>
          <a:xfrm>
            <a:off x="11578625" y="6490898"/>
            <a:ext cx="514350" cy="32004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8C57A421-3BC6-4F99-9541-B554F8F77AD6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24480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93" grpId="0" animBg="1"/>
      <p:bldP spid="10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 rot="10800000">
            <a:off x="5274819" y="290879"/>
            <a:ext cx="1642363" cy="396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3" name="Title 14"/>
          <p:cNvSpPr txBox="1">
            <a:spLocks/>
          </p:cNvSpPr>
          <p:nvPr/>
        </p:nvSpPr>
        <p:spPr>
          <a:xfrm>
            <a:off x="5165456" y="265050"/>
            <a:ext cx="1861088" cy="447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ind"/>
                <a:ea typeface="+mj-ea"/>
                <a:cs typeface="+mj-cs"/>
              </a:rPr>
              <a:t>Vector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j-ea"/>
              <a:cs typeface="+mj-cs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167072" y="1925088"/>
            <a:ext cx="3923184" cy="41148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416785" y="1954803"/>
            <a:ext cx="34237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srgbClr val="FFFFFF"/>
                </a:solidFill>
                <a:latin typeface="Hind"/>
              </a:rPr>
              <a:t>Calculate with components - version 1</a:t>
            </a:r>
            <a:endParaRPr kumimoji="0" lang="id-ID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343219" y="1918078"/>
            <a:ext cx="4228091" cy="41148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745385" y="1970080"/>
            <a:ext cx="34237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ind"/>
                <a:ea typeface="+mn-ea"/>
                <a:cs typeface="+mn-cs"/>
              </a:rPr>
              <a:t>Calculate with components - version 2</a:t>
            </a:r>
            <a:endParaRPr kumimoji="0" lang="id-ID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C19C75BB-4F39-4AC8-90AE-E769898AD2E3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/>
          <a:srcRect l="5208" r="5208"/>
          <a:stretch>
            <a:fillRect/>
          </a:stretch>
        </p:blipFill>
        <p:spPr>
          <a:xfrm>
            <a:off x="788301" y="2546634"/>
            <a:ext cx="3136900" cy="3092450"/>
          </a:xfrm>
          <a:prstGeom prst="rect">
            <a:avLst/>
          </a:prstGeom>
        </p:spPr>
      </p:pic>
      <p:pic>
        <p:nvPicPr>
          <p:cNvPr id="8" name="Picture Placeholder 7">
            <a:extLst>
              <a:ext uri="{FF2B5EF4-FFF2-40B4-BE49-F238E27FC236}">
                <a16:creationId xmlns:a16="http://schemas.microsoft.com/office/drawing/2014/main" id="{69C41B2D-0388-4888-AC7C-C5DFF3004ABA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3"/>
          <a:srcRect t="3301" b="3301"/>
          <a:stretch>
            <a:fillRect/>
          </a:stretch>
        </p:blipFill>
        <p:spPr>
          <a:xfrm>
            <a:off x="6430963" y="2546350"/>
            <a:ext cx="3025775" cy="3092450"/>
          </a:xfrm>
          <a:prstGeom prst="rect">
            <a:avLst/>
          </a:prstGeom>
        </p:spPr>
      </p:pic>
      <p:sp>
        <p:nvSpPr>
          <p:cNvPr id="4" name="Title 4">
            <a:extLst>
              <a:ext uri="{FF2B5EF4-FFF2-40B4-BE49-F238E27FC236}">
                <a16:creationId xmlns:a16="http://schemas.microsoft.com/office/drawing/2014/main" id="{2ECECCAC-B733-420D-9A4B-7786FBA05D6C}"/>
              </a:ext>
            </a:extLst>
          </p:cNvPr>
          <p:cNvSpPr txBox="1">
            <a:spLocks/>
          </p:cNvSpPr>
          <p:nvPr/>
        </p:nvSpPr>
        <p:spPr>
          <a:xfrm>
            <a:off x="2734734" y="694677"/>
            <a:ext cx="6722531" cy="855582"/>
          </a:xfrm>
          <a:prstGeom prst="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/>
              <a:t>How do you add and subtract vectors?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A15B204-2A8D-46DC-90B6-32F6CB0ADB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25201" y="2783952"/>
            <a:ext cx="1038145" cy="242658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8444DB8-5292-4CC2-B27A-21B581A457C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17868" y="5050442"/>
            <a:ext cx="2275543" cy="59362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54E25B4-A28C-422D-838A-E139A796511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20170" y="2518249"/>
            <a:ext cx="2097699" cy="12097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4C2E6B5-0E00-4FE4-B01A-F148050FD1E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411353" y="3748925"/>
            <a:ext cx="1344209" cy="187934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E5BBA98-A900-4646-AD4B-BFB836A62AC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524546" y="3748925"/>
            <a:ext cx="1437954" cy="1316437"/>
          </a:xfrm>
          <a:prstGeom prst="rect">
            <a:avLst/>
          </a:prstGeom>
        </p:spPr>
      </p:pic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22739E95-5220-41F5-ADDF-8D615AB2B113}"/>
              </a:ext>
            </a:extLst>
          </p:cNvPr>
          <p:cNvSpPr txBox="1">
            <a:spLocks/>
          </p:cNvSpPr>
          <p:nvPr/>
        </p:nvSpPr>
        <p:spPr>
          <a:xfrm>
            <a:off x="11578625" y="6490898"/>
            <a:ext cx="514350" cy="32004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8C57A421-3BC6-4F99-9541-B554F8F77AD6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44208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06027" y="690985"/>
            <a:ext cx="7737308" cy="831822"/>
          </a:xfr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400" b="1" dirty="0"/>
              <a:t>WORKING FOR COMPONENTS</a:t>
            </a:r>
          </a:p>
        </p:txBody>
      </p:sp>
      <p:sp>
        <p:nvSpPr>
          <p:cNvPr id="10" name="Rectangle 9"/>
          <p:cNvSpPr/>
          <p:nvPr/>
        </p:nvSpPr>
        <p:spPr>
          <a:xfrm rot="10800000">
            <a:off x="397400" y="290879"/>
            <a:ext cx="1642363" cy="396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1" name="Title 14"/>
          <p:cNvSpPr txBox="1">
            <a:spLocks/>
          </p:cNvSpPr>
          <p:nvPr/>
        </p:nvSpPr>
        <p:spPr>
          <a:xfrm>
            <a:off x="288037" y="265050"/>
            <a:ext cx="1861088" cy="447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ind"/>
                <a:ea typeface="+mj-ea"/>
                <a:cs typeface="+mj-cs"/>
              </a:rPr>
              <a:t>Resultant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j-ea"/>
              <a:cs typeface="+mj-cs"/>
            </a:endParaRPr>
          </a:p>
        </p:txBody>
      </p:sp>
      <p:sp>
        <p:nvSpPr>
          <p:cNvPr id="16" name="Freeform 231"/>
          <p:cNvSpPr>
            <a:spLocks noEditPoints="1"/>
          </p:cNvSpPr>
          <p:nvPr/>
        </p:nvSpPr>
        <p:spPr bwMode="auto">
          <a:xfrm>
            <a:off x="8622456" y="4360928"/>
            <a:ext cx="463704" cy="558902"/>
          </a:xfrm>
          <a:custGeom>
            <a:avLst/>
            <a:gdLst>
              <a:gd name="T0" fmla="*/ 20 w 64"/>
              <a:gd name="T1" fmla="*/ 40 h 74"/>
              <a:gd name="T2" fmla="*/ 20 w 64"/>
              <a:gd name="T3" fmla="*/ 34 h 74"/>
              <a:gd name="T4" fmla="*/ 44 w 64"/>
              <a:gd name="T5" fmla="*/ 17 h 74"/>
              <a:gd name="T6" fmla="*/ 19 w 64"/>
              <a:gd name="T7" fmla="*/ 33 h 74"/>
              <a:gd name="T8" fmla="*/ 48 w 64"/>
              <a:gd name="T9" fmla="*/ 19 h 74"/>
              <a:gd name="T10" fmla="*/ 19 w 64"/>
              <a:gd name="T11" fmla="*/ 25 h 74"/>
              <a:gd name="T12" fmla="*/ 33 w 64"/>
              <a:gd name="T13" fmla="*/ 17 h 74"/>
              <a:gd name="T14" fmla="*/ 16 w 64"/>
              <a:gd name="T15" fmla="*/ 23 h 74"/>
              <a:gd name="T16" fmla="*/ 38 w 64"/>
              <a:gd name="T17" fmla="*/ 72 h 74"/>
              <a:gd name="T18" fmla="*/ 31 w 64"/>
              <a:gd name="T19" fmla="*/ 74 h 74"/>
              <a:gd name="T20" fmla="*/ 23 w 64"/>
              <a:gd name="T21" fmla="*/ 68 h 74"/>
              <a:gd name="T22" fmla="*/ 26 w 64"/>
              <a:gd name="T23" fmla="*/ 55 h 74"/>
              <a:gd name="T24" fmla="*/ 19 w 64"/>
              <a:gd name="T25" fmla="*/ 48 h 74"/>
              <a:gd name="T26" fmla="*/ 44 w 64"/>
              <a:gd name="T27" fmla="*/ 33 h 74"/>
              <a:gd name="T28" fmla="*/ 28 w 64"/>
              <a:gd name="T29" fmla="*/ 45 h 74"/>
              <a:gd name="T30" fmla="*/ 33 w 64"/>
              <a:gd name="T31" fmla="*/ 55 h 74"/>
              <a:gd name="T32" fmla="*/ 44 w 64"/>
              <a:gd name="T33" fmla="*/ 43 h 74"/>
              <a:gd name="T34" fmla="*/ 38 w 64"/>
              <a:gd name="T35" fmla="*/ 55 h 74"/>
              <a:gd name="T36" fmla="*/ 38 w 64"/>
              <a:gd name="T37" fmla="*/ 57 h 74"/>
              <a:gd name="T38" fmla="*/ 37 w 64"/>
              <a:gd name="T39" fmla="*/ 57 h 74"/>
              <a:gd name="T40" fmla="*/ 31 w 64"/>
              <a:gd name="T41" fmla="*/ 57 h 74"/>
              <a:gd name="T42" fmla="*/ 25 w 64"/>
              <a:gd name="T43" fmla="*/ 59 h 74"/>
              <a:gd name="T44" fmla="*/ 28 w 64"/>
              <a:gd name="T45" fmla="*/ 70 h 74"/>
              <a:gd name="T46" fmla="*/ 40 w 64"/>
              <a:gd name="T47" fmla="*/ 68 h 74"/>
              <a:gd name="T48" fmla="*/ 46 w 64"/>
              <a:gd name="T49" fmla="*/ 5 h 74"/>
              <a:gd name="T50" fmla="*/ 44 w 64"/>
              <a:gd name="T51" fmla="*/ 13 h 74"/>
              <a:gd name="T52" fmla="*/ 48 w 64"/>
              <a:gd name="T53" fmla="*/ 4 h 74"/>
              <a:gd name="T54" fmla="*/ 16 w 64"/>
              <a:gd name="T55" fmla="*/ 58 h 74"/>
              <a:gd name="T56" fmla="*/ 18 w 64"/>
              <a:gd name="T57" fmla="*/ 59 h 74"/>
              <a:gd name="T58" fmla="*/ 53 w 64"/>
              <a:gd name="T59" fmla="*/ 21 h 74"/>
              <a:gd name="T60" fmla="*/ 60 w 64"/>
              <a:gd name="T61" fmla="*/ 16 h 74"/>
              <a:gd name="T62" fmla="*/ 52 w 64"/>
              <a:gd name="T63" fmla="*/ 21 h 74"/>
              <a:gd name="T64" fmla="*/ 5 w 64"/>
              <a:gd name="T65" fmla="*/ 46 h 74"/>
              <a:gd name="T66" fmla="*/ 7 w 64"/>
              <a:gd name="T67" fmla="*/ 48 h 74"/>
              <a:gd name="T68" fmla="*/ 11 w 64"/>
              <a:gd name="T69" fmla="*/ 43 h 74"/>
              <a:gd name="T70" fmla="*/ 55 w 64"/>
              <a:gd name="T71" fmla="*/ 32 h 74"/>
              <a:gd name="T72" fmla="*/ 64 w 64"/>
              <a:gd name="T73" fmla="*/ 32 h 74"/>
              <a:gd name="T74" fmla="*/ 8 w 64"/>
              <a:gd name="T75" fmla="*/ 30 h 74"/>
              <a:gd name="T76" fmla="*/ 2 w 64"/>
              <a:gd name="T77" fmla="*/ 33 h 74"/>
              <a:gd name="T78" fmla="*/ 59 w 64"/>
              <a:gd name="T79" fmla="*/ 46 h 74"/>
              <a:gd name="T80" fmla="*/ 52 w 64"/>
              <a:gd name="T81" fmla="*/ 45 h 74"/>
              <a:gd name="T82" fmla="*/ 60 w 64"/>
              <a:gd name="T83" fmla="*/ 48 h 74"/>
              <a:gd name="T84" fmla="*/ 7 w 64"/>
              <a:gd name="T85" fmla="*/ 15 h 74"/>
              <a:gd name="T86" fmla="*/ 11 w 64"/>
              <a:gd name="T87" fmla="*/ 21 h 74"/>
              <a:gd name="T88" fmla="*/ 12 w 64"/>
              <a:gd name="T89" fmla="*/ 19 h 74"/>
              <a:gd name="T90" fmla="*/ 43 w 64"/>
              <a:gd name="T91" fmla="*/ 53 h 74"/>
              <a:gd name="T92" fmla="*/ 48 w 64"/>
              <a:gd name="T93" fmla="*/ 60 h 74"/>
              <a:gd name="T94" fmla="*/ 19 w 64"/>
              <a:gd name="T95" fmla="*/ 12 h 74"/>
              <a:gd name="T96" fmla="*/ 22 w 64"/>
              <a:gd name="T97" fmla="*/ 10 h 74"/>
              <a:gd name="T98" fmla="*/ 16 w 64"/>
              <a:gd name="T99" fmla="*/ 6 h 74"/>
              <a:gd name="T100" fmla="*/ 34 w 64"/>
              <a:gd name="T101" fmla="*/ 8 h 74"/>
              <a:gd name="T102" fmla="*/ 31 w 64"/>
              <a:gd name="T103" fmla="*/ 1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64" h="74">
                <a:moveTo>
                  <a:pt x="48" y="27"/>
                </a:moveTo>
                <a:cubicBezTo>
                  <a:pt x="48" y="29"/>
                  <a:pt x="47" y="31"/>
                  <a:pt x="45" y="31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40"/>
                  <a:pt x="19" y="41"/>
                  <a:pt x="19" y="41"/>
                </a:cubicBezTo>
                <a:cubicBezTo>
                  <a:pt x="17" y="41"/>
                  <a:pt x="16" y="40"/>
                  <a:pt x="16" y="38"/>
                </a:cubicBezTo>
                <a:cubicBezTo>
                  <a:pt x="16" y="37"/>
                  <a:pt x="18" y="35"/>
                  <a:pt x="20" y="34"/>
                </a:cubicBezTo>
                <a:cubicBezTo>
                  <a:pt x="44" y="25"/>
                  <a:pt x="44" y="25"/>
                  <a:pt x="44" y="25"/>
                </a:cubicBezTo>
                <a:cubicBezTo>
                  <a:pt x="46" y="24"/>
                  <a:pt x="48" y="25"/>
                  <a:pt x="48" y="27"/>
                </a:cubicBezTo>
                <a:close/>
                <a:moveTo>
                  <a:pt x="44" y="17"/>
                </a:moveTo>
                <a:cubicBezTo>
                  <a:pt x="20" y="26"/>
                  <a:pt x="20" y="26"/>
                  <a:pt x="20" y="26"/>
                </a:cubicBezTo>
                <a:cubicBezTo>
                  <a:pt x="18" y="27"/>
                  <a:pt x="16" y="29"/>
                  <a:pt x="16" y="31"/>
                </a:cubicBezTo>
                <a:cubicBezTo>
                  <a:pt x="16" y="32"/>
                  <a:pt x="17" y="33"/>
                  <a:pt x="19" y="33"/>
                </a:cubicBezTo>
                <a:cubicBezTo>
                  <a:pt x="19" y="33"/>
                  <a:pt x="20" y="33"/>
                  <a:pt x="20" y="33"/>
                </a:cubicBezTo>
                <a:cubicBezTo>
                  <a:pt x="45" y="24"/>
                  <a:pt x="45" y="24"/>
                  <a:pt x="45" y="24"/>
                </a:cubicBezTo>
                <a:cubicBezTo>
                  <a:pt x="47" y="23"/>
                  <a:pt x="48" y="21"/>
                  <a:pt x="48" y="19"/>
                </a:cubicBezTo>
                <a:cubicBezTo>
                  <a:pt x="48" y="18"/>
                  <a:pt x="46" y="17"/>
                  <a:pt x="44" y="17"/>
                </a:cubicBezTo>
                <a:close/>
                <a:moveTo>
                  <a:pt x="16" y="23"/>
                </a:moveTo>
                <a:cubicBezTo>
                  <a:pt x="16" y="24"/>
                  <a:pt x="17" y="25"/>
                  <a:pt x="19" y="25"/>
                </a:cubicBezTo>
                <a:cubicBezTo>
                  <a:pt x="19" y="25"/>
                  <a:pt x="20" y="25"/>
                  <a:pt x="20" y="25"/>
                </a:cubicBezTo>
                <a:cubicBezTo>
                  <a:pt x="30" y="21"/>
                  <a:pt x="30" y="21"/>
                  <a:pt x="30" y="21"/>
                </a:cubicBezTo>
                <a:cubicBezTo>
                  <a:pt x="32" y="21"/>
                  <a:pt x="33" y="19"/>
                  <a:pt x="33" y="17"/>
                </a:cubicBezTo>
                <a:cubicBezTo>
                  <a:pt x="33" y="15"/>
                  <a:pt x="31" y="14"/>
                  <a:pt x="29" y="15"/>
                </a:cubicBezTo>
                <a:cubicBezTo>
                  <a:pt x="20" y="19"/>
                  <a:pt x="20" y="19"/>
                  <a:pt x="20" y="19"/>
                </a:cubicBezTo>
                <a:cubicBezTo>
                  <a:pt x="18" y="19"/>
                  <a:pt x="16" y="21"/>
                  <a:pt x="16" y="23"/>
                </a:cubicBezTo>
                <a:close/>
                <a:moveTo>
                  <a:pt x="42" y="59"/>
                </a:moveTo>
                <a:cubicBezTo>
                  <a:pt x="42" y="68"/>
                  <a:pt x="42" y="68"/>
                  <a:pt x="42" y="68"/>
                </a:cubicBezTo>
                <a:cubicBezTo>
                  <a:pt x="42" y="70"/>
                  <a:pt x="40" y="72"/>
                  <a:pt x="38" y="72"/>
                </a:cubicBezTo>
                <a:cubicBezTo>
                  <a:pt x="37" y="72"/>
                  <a:pt x="37" y="72"/>
                  <a:pt x="37" y="72"/>
                </a:cubicBezTo>
                <a:cubicBezTo>
                  <a:pt x="36" y="73"/>
                  <a:pt x="35" y="74"/>
                  <a:pt x="34" y="74"/>
                </a:cubicBezTo>
                <a:cubicBezTo>
                  <a:pt x="31" y="74"/>
                  <a:pt x="31" y="74"/>
                  <a:pt x="31" y="74"/>
                </a:cubicBezTo>
                <a:cubicBezTo>
                  <a:pt x="29" y="74"/>
                  <a:pt x="28" y="73"/>
                  <a:pt x="27" y="72"/>
                </a:cubicBezTo>
                <a:cubicBezTo>
                  <a:pt x="27" y="72"/>
                  <a:pt x="27" y="72"/>
                  <a:pt x="27" y="72"/>
                </a:cubicBezTo>
                <a:cubicBezTo>
                  <a:pt x="25" y="72"/>
                  <a:pt x="23" y="70"/>
                  <a:pt x="23" y="68"/>
                </a:cubicBezTo>
                <a:cubicBezTo>
                  <a:pt x="23" y="59"/>
                  <a:pt x="23" y="59"/>
                  <a:pt x="23" y="59"/>
                </a:cubicBezTo>
                <a:cubicBezTo>
                  <a:pt x="23" y="57"/>
                  <a:pt x="24" y="56"/>
                  <a:pt x="26" y="55"/>
                </a:cubicBezTo>
                <a:cubicBezTo>
                  <a:pt x="26" y="55"/>
                  <a:pt x="26" y="55"/>
                  <a:pt x="26" y="55"/>
                </a:cubicBezTo>
                <a:cubicBezTo>
                  <a:pt x="26" y="51"/>
                  <a:pt x="23" y="49"/>
                  <a:pt x="22" y="47"/>
                </a:cubicBezTo>
                <a:cubicBezTo>
                  <a:pt x="20" y="48"/>
                  <a:pt x="20" y="48"/>
                  <a:pt x="20" y="48"/>
                </a:cubicBezTo>
                <a:cubicBezTo>
                  <a:pt x="20" y="48"/>
                  <a:pt x="19" y="48"/>
                  <a:pt x="19" y="48"/>
                </a:cubicBezTo>
                <a:cubicBezTo>
                  <a:pt x="17" y="48"/>
                  <a:pt x="16" y="47"/>
                  <a:pt x="16" y="46"/>
                </a:cubicBezTo>
                <a:cubicBezTo>
                  <a:pt x="16" y="44"/>
                  <a:pt x="18" y="43"/>
                  <a:pt x="20" y="42"/>
                </a:cubicBezTo>
                <a:cubicBezTo>
                  <a:pt x="44" y="33"/>
                  <a:pt x="44" y="33"/>
                  <a:pt x="44" y="33"/>
                </a:cubicBezTo>
                <a:cubicBezTo>
                  <a:pt x="46" y="32"/>
                  <a:pt x="48" y="33"/>
                  <a:pt x="48" y="35"/>
                </a:cubicBezTo>
                <a:cubicBezTo>
                  <a:pt x="48" y="36"/>
                  <a:pt x="47" y="38"/>
                  <a:pt x="45" y="39"/>
                </a:cubicBezTo>
                <a:cubicBezTo>
                  <a:pt x="28" y="45"/>
                  <a:pt x="28" y="45"/>
                  <a:pt x="28" y="45"/>
                </a:cubicBezTo>
                <a:cubicBezTo>
                  <a:pt x="30" y="47"/>
                  <a:pt x="32" y="51"/>
                  <a:pt x="32" y="55"/>
                </a:cubicBezTo>
                <a:cubicBezTo>
                  <a:pt x="32" y="55"/>
                  <a:pt x="32" y="55"/>
                  <a:pt x="32" y="55"/>
                </a:cubicBezTo>
                <a:cubicBezTo>
                  <a:pt x="33" y="55"/>
                  <a:pt x="33" y="55"/>
                  <a:pt x="33" y="55"/>
                </a:cubicBezTo>
                <a:cubicBezTo>
                  <a:pt x="33" y="55"/>
                  <a:pt x="33" y="55"/>
                  <a:pt x="33" y="55"/>
                </a:cubicBezTo>
                <a:cubicBezTo>
                  <a:pt x="33" y="47"/>
                  <a:pt x="40" y="42"/>
                  <a:pt x="41" y="42"/>
                </a:cubicBezTo>
                <a:cubicBezTo>
                  <a:pt x="42" y="41"/>
                  <a:pt x="44" y="42"/>
                  <a:pt x="44" y="43"/>
                </a:cubicBezTo>
                <a:cubicBezTo>
                  <a:pt x="45" y="44"/>
                  <a:pt x="45" y="46"/>
                  <a:pt x="43" y="47"/>
                </a:cubicBezTo>
                <a:cubicBezTo>
                  <a:pt x="43" y="47"/>
                  <a:pt x="38" y="50"/>
                  <a:pt x="38" y="55"/>
                </a:cubicBezTo>
                <a:cubicBezTo>
                  <a:pt x="38" y="55"/>
                  <a:pt x="38" y="55"/>
                  <a:pt x="38" y="55"/>
                </a:cubicBezTo>
                <a:cubicBezTo>
                  <a:pt x="40" y="56"/>
                  <a:pt x="42" y="57"/>
                  <a:pt x="42" y="59"/>
                </a:cubicBezTo>
                <a:close/>
                <a:moveTo>
                  <a:pt x="40" y="59"/>
                </a:moveTo>
                <a:cubicBezTo>
                  <a:pt x="40" y="58"/>
                  <a:pt x="39" y="57"/>
                  <a:pt x="38" y="57"/>
                </a:cubicBezTo>
                <a:cubicBezTo>
                  <a:pt x="38" y="57"/>
                  <a:pt x="38" y="57"/>
                  <a:pt x="38" y="57"/>
                </a:cubicBezTo>
                <a:cubicBezTo>
                  <a:pt x="37" y="57"/>
                  <a:pt x="37" y="57"/>
                  <a:pt x="37" y="57"/>
                </a:cubicBezTo>
                <a:cubicBezTo>
                  <a:pt x="37" y="57"/>
                  <a:pt x="37" y="57"/>
                  <a:pt x="37" y="57"/>
                </a:cubicBezTo>
                <a:cubicBezTo>
                  <a:pt x="37" y="57"/>
                  <a:pt x="37" y="57"/>
                  <a:pt x="37" y="57"/>
                </a:cubicBezTo>
                <a:cubicBezTo>
                  <a:pt x="34" y="57"/>
                  <a:pt x="34" y="57"/>
                  <a:pt x="34" y="57"/>
                </a:cubicBezTo>
                <a:cubicBezTo>
                  <a:pt x="31" y="57"/>
                  <a:pt x="31" y="57"/>
                  <a:pt x="31" y="57"/>
                </a:cubicBezTo>
                <a:cubicBezTo>
                  <a:pt x="27" y="57"/>
                  <a:pt x="27" y="57"/>
                  <a:pt x="27" y="57"/>
                </a:cubicBezTo>
                <a:cubicBezTo>
                  <a:pt x="27" y="57"/>
                  <a:pt x="27" y="57"/>
                  <a:pt x="27" y="57"/>
                </a:cubicBezTo>
                <a:cubicBezTo>
                  <a:pt x="26" y="57"/>
                  <a:pt x="25" y="58"/>
                  <a:pt x="25" y="59"/>
                </a:cubicBezTo>
                <a:cubicBezTo>
                  <a:pt x="25" y="68"/>
                  <a:pt x="25" y="68"/>
                  <a:pt x="25" y="68"/>
                </a:cubicBezTo>
                <a:cubicBezTo>
                  <a:pt x="25" y="69"/>
                  <a:pt x="26" y="70"/>
                  <a:pt x="27" y="70"/>
                </a:cubicBezTo>
                <a:cubicBezTo>
                  <a:pt x="28" y="70"/>
                  <a:pt x="28" y="70"/>
                  <a:pt x="28" y="70"/>
                </a:cubicBezTo>
                <a:cubicBezTo>
                  <a:pt x="37" y="70"/>
                  <a:pt x="37" y="70"/>
                  <a:pt x="37" y="70"/>
                </a:cubicBezTo>
                <a:cubicBezTo>
                  <a:pt x="38" y="70"/>
                  <a:pt x="38" y="70"/>
                  <a:pt x="38" y="70"/>
                </a:cubicBezTo>
                <a:cubicBezTo>
                  <a:pt x="39" y="70"/>
                  <a:pt x="40" y="69"/>
                  <a:pt x="40" y="68"/>
                </a:cubicBezTo>
                <a:lnTo>
                  <a:pt x="40" y="59"/>
                </a:lnTo>
                <a:close/>
                <a:moveTo>
                  <a:pt x="48" y="4"/>
                </a:moveTo>
                <a:cubicBezTo>
                  <a:pt x="48" y="4"/>
                  <a:pt x="47" y="4"/>
                  <a:pt x="46" y="5"/>
                </a:cubicBezTo>
                <a:cubicBezTo>
                  <a:pt x="43" y="10"/>
                  <a:pt x="43" y="10"/>
                  <a:pt x="43" y="10"/>
                </a:cubicBezTo>
                <a:cubicBezTo>
                  <a:pt x="43" y="11"/>
                  <a:pt x="43" y="12"/>
                  <a:pt x="44" y="12"/>
                </a:cubicBezTo>
                <a:cubicBezTo>
                  <a:pt x="44" y="12"/>
                  <a:pt x="44" y="13"/>
                  <a:pt x="44" y="13"/>
                </a:cubicBezTo>
                <a:cubicBezTo>
                  <a:pt x="45" y="13"/>
                  <a:pt x="45" y="12"/>
                  <a:pt x="46" y="12"/>
                </a:cubicBezTo>
                <a:cubicBezTo>
                  <a:pt x="49" y="6"/>
                  <a:pt x="49" y="6"/>
                  <a:pt x="49" y="6"/>
                </a:cubicBezTo>
                <a:cubicBezTo>
                  <a:pt x="49" y="5"/>
                  <a:pt x="49" y="5"/>
                  <a:pt x="48" y="4"/>
                </a:cubicBezTo>
                <a:close/>
                <a:moveTo>
                  <a:pt x="21" y="51"/>
                </a:moveTo>
                <a:cubicBezTo>
                  <a:pt x="20" y="51"/>
                  <a:pt x="19" y="51"/>
                  <a:pt x="19" y="52"/>
                </a:cubicBezTo>
                <a:cubicBezTo>
                  <a:pt x="16" y="58"/>
                  <a:pt x="16" y="58"/>
                  <a:pt x="16" y="58"/>
                </a:cubicBezTo>
                <a:cubicBezTo>
                  <a:pt x="15" y="58"/>
                  <a:pt x="16" y="59"/>
                  <a:pt x="16" y="60"/>
                </a:cubicBezTo>
                <a:cubicBezTo>
                  <a:pt x="17" y="60"/>
                  <a:pt x="17" y="60"/>
                  <a:pt x="17" y="60"/>
                </a:cubicBezTo>
                <a:cubicBezTo>
                  <a:pt x="18" y="60"/>
                  <a:pt x="18" y="60"/>
                  <a:pt x="18" y="59"/>
                </a:cubicBezTo>
                <a:cubicBezTo>
                  <a:pt x="22" y="53"/>
                  <a:pt x="22" y="53"/>
                  <a:pt x="22" y="53"/>
                </a:cubicBezTo>
                <a:cubicBezTo>
                  <a:pt x="22" y="53"/>
                  <a:pt x="22" y="52"/>
                  <a:pt x="21" y="51"/>
                </a:cubicBezTo>
                <a:close/>
                <a:moveTo>
                  <a:pt x="53" y="21"/>
                </a:moveTo>
                <a:cubicBezTo>
                  <a:pt x="53" y="21"/>
                  <a:pt x="54" y="21"/>
                  <a:pt x="54" y="21"/>
                </a:cubicBezTo>
                <a:cubicBezTo>
                  <a:pt x="59" y="18"/>
                  <a:pt x="59" y="18"/>
                  <a:pt x="59" y="18"/>
                </a:cubicBezTo>
                <a:cubicBezTo>
                  <a:pt x="60" y="18"/>
                  <a:pt x="60" y="17"/>
                  <a:pt x="60" y="16"/>
                </a:cubicBezTo>
                <a:cubicBezTo>
                  <a:pt x="60" y="15"/>
                  <a:pt x="59" y="15"/>
                  <a:pt x="58" y="15"/>
                </a:cubicBezTo>
                <a:cubicBezTo>
                  <a:pt x="52" y="19"/>
                  <a:pt x="52" y="19"/>
                  <a:pt x="52" y="19"/>
                </a:cubicBezTo>
                <a:cubicBezTo>
                  <a:pt x="52" y="19"/>
                  <a:pt x="51" y="20"/>
                  <a:pt x="52" y="21"/>
                </a:cubicBezTo>
                <a:cubicBezTo>
                  <a:pt x="52" y="21"/>
                  <a:pt x="53" y="21"/>
                  <a:pt x="53" y="21"/>
                </a:cubicBezTo>
                <a:close/>
                <a:moveTo>
                  <a:pt x="11" y="43"/>
                </a:moveTo>
                <a:cubicBezTo>
                  <a:pt x="5" y="46"/>
                  <a:pt x="5" y="46"/>
                  <a:pt x="5" y="46"/>
                </a:cubicBezTo>
                <a:cubicBezTo>
                  <a:pt x="4" y="46"/>
                  <a:pt x="4" y="47"/>
                  <a:pt x="5" y="48"/>
                </a:cubicBezTo>
                <a:cubicBezTo>
                  <a:pt x="5" y="48"/>
                  <a:pt x="5" y="49"/>
                  <a:pt x="6" y="49"/>
                </a:cubicBezTo>
                <a:cubicBezTo>
                  <a:pt x="6" y="49"/>
                  <a:pt x="6" y="49"/>
                  <a:pt x="7" y="48"/>
                </a:cubicBezTo>
                <a:cubicBezTo>
                  <a:pt x="12" y="45"/>
                  <a:pt x="12" y="45"/>
                  <a:pt x="12" y="45"/>
                </a:cubicBezTo>
                <a:cubicBezTo>
                  <a:pt x="13" y="45"/>
                  <a:pt x="13" y="44"/>
                  <a:pt x="13" y="43"/>
                </a:cubicBezTo>
                <a:cubicBezTo>
                  <a:pt x="12" y="42"/>
                  <a:pt x="11" y="42"/>
                  <a:pt x="11" y="43"/>
                </a:cubicBezTo>
                <a:close/>
                <a:moveTo>
                  <a:pt x="63" y="30"/>
                </a:moveTo>
                <a:cubicBezTo>
                  <a:pt x="56" y="30"/>
                  <a:pt x="56" y="30"/>
                  <a:pt x="56" y="30"/>
                </a:cubicBezTo>
                <a:cubicBezTo>
                  <a:pt x="56" y="30"/>
                  <a:pt x="55" y="31"/>
                  <a:pt x="55" y="32"/>
                </a:cubicBezTo>
                <a:cubicBezTo>
                  <a:pt x="55" y="33"/>
                  <a:pt x="56" y="33"/>
                  <a:pt x="56" y="33"/>
                </a:cubicBezTo>
                <a:cubicBezTo>
                  <a:pt x="63" y="33"/>
                  <a:pt x="63" y="33"/>
                  <a:pt x="63" y="33"/>
                </a:cubicBezTo>
                <a:cubicBezTo>
                  <a:pt x="64" y="33"/>
                  <a:pt x="64" y="33"/>
                  <a:pt x="64" y="32"/>
                </a:cubicBezTo>
                <a:cubicBezTo>
                  <a:pt x="64" y="31"/>
                  <a:pt x="64" y="30"/>
                  <a:pt x="63" y="30"/>
                </a:cubicBezTo>
                <a:close/>
                <a:moveTo>
                  <a:pt x="10" y="32"/>
                </a:moveTo>
                <a:cubicBezTo>
                  <a:pt x="10" y="31"/>
                  <a:pt x="9" y="30"/>
                  <a:pt x="8" y="30"/>
                </a:cubicBezTo>
                <a:cubicBezTo>
                  <a:pt x="2" y="30"/>
                  <a:pt x="2" y="30"/>
                  <a:pt x="2" y="30"/>
                </a:cubicBezTo>
                <a:cubicBezTo>
                  <a:pt x="1" y="30"/>
                  <a:pt x="0" y="31"/>
                  <a:pt x="0" y="32"/>
                </a:cubicBezTo>
                <a:cubicBezTo>
                  <a:pt x="0" y="33"/>
                  <a:pt x="1" y="33"/>
                  <a:pt x="2" y="33"/>
                </a:cubicBezTo>
                <a:cubicBezTo>
                  <a:pt x="8" y="33"/>
                  <a:pt x="8" y="33"/>
                  <a:pt x="8" y="33"/>
                </a:cubicBezTo>
                <a:cubicBezTo>
                  <a:pt x="9" y="33"/>
                  <a:pt x="10" y="33"/>
                  <a:pt x="10" y="32"/>
                </a:cubicBezTo>
                <a:close/>
                <a:moveTo>
                  <a:pt x="59" y="46"/>
                </a:moveTo>
                <a:cubicBezTo>
                  <a:pt x="54" y="43"/>
                  <a:pt x="54" y="43"/>
                  <a:pt x="54" y="43"/>
                </a:cubicBezTo>
                <a:cubicBezTo>
                  <a:pt x="53" y="42"/>
                  <a:pt x="52" y="42"/>
                  <a:pt x="52" y="43"/>
                </a:cubicBezTo>
                <a:cubicBezTo>
                  <a:pt x="51" y="44"/>
                  <a:pt x="52" y="45"/>
                  <a:pt x="52" y="45"/>
                </a:cubicBezTo>
                <a:cubicBezTo>
                  <a:pt x="58" y="48"/>
                  <a:pt x="58" y="48"/>
                  <a:pt x="58" y="48"/>
                </a:cubicBezTo>
                <a:cubicBezTo>
                  <a:pt x="58" y="49"/>
                  <a:pt x="58" y="49"/>
                  <a:pt x="59" y="49"/>
                </a:cubicBezTo>
                <a:cubicBezTo>
                  <a:pt x="59" y="49"/>
                  <a:pt x="60" y="48"/>
                  <a:pt x="60" y="48"/>
                </a:cubicBezTo>
                <a:cubicBezTo>
                  <a:pt x="60" y="47"/>
                  <a:pt x="60" y="46"/>
                  <a:pt x="59" y="46"/>
                </a:cubicBezTo>
                <a:close/>
                <a:moveTo>
                  <a:pt x="12" y="19"/>
                </a:moveTo>
                <a:cubicBezTo>
                  <a:pt x="7" y="15"/>
                  <a:pt x="7" y="15"/>
                  <a:pt x="7" y="15"/>
                </a:cubicBezTo>
                <a:cubicBezTo>
                  <a:pt x="6" y="15"/>
                  <a:pt x="5" y="15"/>
                  <a:pt x="5" y="16"/>
                </a:cubicBezTo>
                <a:cubicBezTo>
                  <a:pt x="4" y="17"/>
                  <a:pt x="4" y="18"/>
                  <a:pt x="5" y="18"/>
                </a:cubicBezTo>
                <a:cubicBezTo>
                  <a:pt x="11" y="21"/>
                  <a:pt x="11" y="21"/>
                  <a:pt x="11" y="21"/>
                </a:cubicBezTo>
                <a:cubicBezTo>
                  <a:pt x="11" y="21"/>
                  <a:pt x="11" y="21"/>
                  <a:pt x="11" y="21"/>
                </a:cubicBezTo>
                <a:cubicBezTo>
                  <a:pt x="12" y="21"/>
                  <a:pt x="12" y="21"/>
                  <a:pt x="13" y="21"/>
                </a:cubicBezTo>
                <a:cubicBezTo>
                  <a:pt x="13" y="20"/>
                  <a:pt x="13" y="19"/>
                  <a:pt x="12" y="19"/>
                </a:cubicBezTo>
                <a:close/>
                <a:moveTo>
                  <a:pt x="46" y="52"/>
                </a:moveTo>
                <a:cubicBezTo>
                  <a:pt x="45" y="51"/>
                  <a:pt x="44" y="51"/>
                  <a:pt x="44" y="51"/>
                </a:cubicBezTo>
                <a:cubicBezTo>
                  <a:pt x="43" y="52"/>
                  <a:pt x="43" y="53"/>
                  <a:pt x="43" y="53"/>
                </a:cubicBezTo>
                <a:cubicBezTo>
                  <a:pt x="46" y="59"/>
                  <a:pt x="46" y="59"/>
                  <a:pt x="46" y="59"/>
                </a:cubicBezTo>
                <a:cubicBezTo>
                  <a:pt x="47" y="60"/>
                  <a:pt x="47" y="60"/>
                  <a:pt x="48" y="60"/>
                </a:cubicBezTo>
                <a:cubicBezTo>
                  <a:pt x="48" y="60"/>
                  <a:pt x="48" y="60"/>
                  <a:pt x="48" y="60"/>
                </a:cubicBezTo>
                <a:cubicBezTo>
                  <a:pt x="49" y="59"/>
                  <a:pt x="49" y="58"/>
                  <a:pt x="49" y="58"/>
                </a:cubicBezTo>
                <a:lnTo>
                  <a:pt x="46" y="52"/>
                </a:lnTo>
                <a:close/>
                <a:moveTo>
                  <a:pt x="19" y="12"/>
                </a:moveTo>
                <a:cubicBezTo>
                  <a:pt x="19" y="12"/>
                  <a:pt x="20" y="13"/>
                  <a:pt x="20" y="13"/>
                </a:cubicBezTo>
                <a:cubicBezTo>
                  <a:pt x="21" y="13"/>
                  <a:pt x="21" y="12"/>
                  <a:pt x="21" y="12"/>
                </a:cubicBezTo>
                <a:cubicBezTo>
                  <a:pt x="22" y="12"/>
                  <a:pt x="22" y="11"/>
                  <a:pt x="22" y="10"/>
                </a:cubicBezTo>
                <a:cubicBezTo>
                  <a:pt x="18" y="5"/>
                  <a:pt x="18" y="5"/>
                  <a:pt x="18" y="5"/>
                </a:cubicBezTo>
                <a:cubicBezTo>
                  <a:pt x="18" y="4"/>
                  <a:pt x="17" y="4"/>
                  <a:pt x="16" y="4"/>
                </a:cubicBezTo>
                <a:cubicBezTo>
                  <a:pt x="16" y="5"/>
                  <a:pt x="15" y="5"/>
                  <a:pt x="16" y="6"/>
                </a:cubicBezTo>
                <a:lnTo>
                  <a:pt x="19" y="12"/>
                </a:lnTo>
                <a:close/>
                <a:moveTo>
                  <a:pt x="32" y="9"/>
                </a:moveTo>
                <a:cubicBezTo>
                  <a:pt x="33" y="9"/>
                  <a:pt x="34" y="9"/>
                  <a:pt x="34" y="8"/>
                </a:cubicBezTo>
                <a:cubicBezTo>
                  <a:pt x="34" y="1"/>
                  <a:pt x="34" y="1"/>
                  <a:pt x="34" y="1"/>
                </a:cubicBezTo>
                <a:cubicBezTo>
                  <a:pt x="34" y="1"/>
                  <a:pt x="33" y="0"/>
                  <a:pt x="32" y="0"/>
                </a:cubicBezTo>
                <a:cubicBezTo>
                  <a:pt x="31" y="0"/>
                  <a:pt x="31" y="1"/>
                  <a:pt x="31" y="1"/>
                </a:cubicBezTo>
                <a:cubicBezTo>
                  <a:pt x="31" y="8"/>
                  <a:pt x="31" y="8"/>
                  <a:pt x="31" y="8"/>
                </a:cubicBezTo>
                <a:cubicBezTo>
                  <a:pt x="31" y="9"/>
                  <a:pt x="31" y="9"/>
                  <a:pt x="32" y="9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60BBA3B-1658-40EA-82E5-EFECB02FDF62}"/>
                  </a:ext>
                </a:extLst>
              </p:cNvPr>
              <p:cNvSpPr txBox="1"/>
              <p:nvPr/>
            </p:nvSpPr>
            <p:spPr>
              <a:xfrm>
                <a:off x="5460388" y="1708401"/>
                <a:ext cx="6036140" cy="4757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800" i="1" u="sng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u="sng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sz="2800" b="0" i="1" u="sng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u="sng" smtClean="0">
                          <a:latin typeface="Cambria Math" panose="02040503050406030204" pitchFamily="18" charset="0"/>
                        </a:rPr>
                        <m:t>𝑎𝑛𝑑</m:t>
                      </m:r>
                      <m:r>
                        <a:rPr lang="en-US" sz="2800" b="0" i="1" u="sng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u="sng" dirty="0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sz="2800" b="0" i="1" u="sng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u="sng" dirty="0" smtClean="0">
                          <a:latin typeface="Cambria Math" panose="02040503050406030204" pitchFamily="18" charset="0"/>
                        </a:rPr>
                        <m:t>𝑎𝑟𝑒</m:t>
                      </m:r>
                      <m:r>
                        <a:rPr lang="en-US" sz="2800" b="0" i="1" u="sng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u="sng" dirty="0" smtClean="0">
                          <a:latin typeface="Cambria Math" panose="02040503050406030204" pitchFamily="18" charset="0"/>
                        </a:rPr>
                        <m:t>𝑘𝑛𝑜𝑤𝑛</m:t>
                      </m:r>
                      <m:r>
                        <a:rPr lang="en-US" sz="2800" b="0" i="1" u="sng" dirty="0" smtClean="0">
                          <a:latin typeface="Cambria Math" panose="02040503050406030204" pitchFamily="18" charset="0"/>
                        </a:rPr>
                        <m:t>. </m:t>
                      </m:r>
                      <m:r>
                        <a:rPr lang="en-US" sz="2800" b="0" i="1" u="sng" dirty="0" smtClean="0">
                          <a:latin typeface="Cambria Math" panose="02040503050406030204" pitchFamily="18" charset="0"/>
                        </a:rPr>
                        <m:t>𝑊h𝑎𝑡</m:t>
                      </m:r>
                      <m:r>
                        <a:rPr lang="en-US" sz="2800" b="0" i="1" u="sng" dirty="0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2800" i="1" u="sng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u="sng" dirty="0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800" b="0" i="1" u="sng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800" b="0" i="1" u="sng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u="sng" dirty="0" smtClean="0">
                          <a:latin typeface="Cambria Math" panose="02040503050406030204" pitchFamily="18" charset="0"/>
                        </a:rPr>
                        <m:t>𝑎𝑛𝑑</m:t>
                      </m:r>
                      <m:r>
                        <a:rPr lang="en-US" sz="2800" b="0" i="1" u="sng" dirty="0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2800" i="1" u="sng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u="sng" dirty="0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800" b="0" i="1" u="sng" dirty="0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2800" b="0" i="1" u="sng" dirty="0" smtClean="0">
                          <a:latin typeface="Cambria Math" panose="02040503050406030204" pitchFamily="18" charset="0"/>
                        </a:rPr>
                        <m:t> ?</m:t>
                      </m:r>
                    </m:oMath>
                  </m:oMathPara>
                </a14:m>
                <a:endParaRPr lang="en-US" sz="2800" i="1" u="sng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60BBA3B-1658-40EA-82E5-EFECB02FDF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0388" y="1708401"/>
                <a:ext cx="6036140" cy="47570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79BE3B4-342B-4544-B7D6-F77D425E203C}"/>
                  </a:ext>
                </a:extLst>
              </p:cNvPr>
              <p:cNvSpPr txBox="1"/>
              <p:nvPr/>
            </p:nvSpPr>
            <p:spPr>
              <a:xfrm>
                <a:off x="5460388" y="2729641"/>
                <a:ext cx="1732654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79BE3B4-342B-4544-B7D6-F77D425E20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0388" y="2729641"/>
                <a:ext cx="1732654" cy="369332"/>
              </a:xfrm>
              <a:prstGeom prst="rect">
                <a:avLst/>
              </a:prstGeom>
              <a:blipFill>
                <a:blip r:embed="rId5"/>
                <a:stretch>
                  <a:fillRect l="-3873" r="-3169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71A6FDA-A04D-493F-A030-AA8D2CD846A5}"/>
                  </a:ext>
                </a:extLst>
              </p:cNvPr>
              <p:cNvSpPr txBox="1"/>
              <p:nvPr/>
            </p:nvSpPr>
            <p:spPr>
              <a:xfrm>
                <a:off x="5460388" y="3148122"/>
                <a:ext cx="1698414" cy="3985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71A6FDA-A04D-493F-A030-AA8D2CD846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0388" y="3148122"/>
                <a:ext cx="1698414" cy="398507"/>
              </a:xfrm>
              <a:prstGeom prst="rect">
                <a:avLst/>
              </a:prstGeom>
              <a:blipFill>
                <a:blip r:embed="rId6"/>
                <a:stretch>
                  <a:fillRect l="-3957" r="-3237" b="-181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DE14CE7-1003-4788-A1C5-225C1DF03E7D}"/>
                  </a:ext>
                </a:extLst>
              </p:cNvPr>
              <p:cNvSpPr txBox="1"/>
              <p:nvPr/>
            </p:nvSpPr>
            <p:spPr>
              <a:xfrm>
                <a:off x="5494347" y="3857453"/>
                <a:ext cx="1968551" cy="7515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Sup>
                            <m:sSub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ra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DE14CE7-1003-4788-A1C5-225C1DF03E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4347" y="3857453"/>
                <a:ext cx="1968551" cy="75155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87135C6-FD3B-432A-826E-60481DA08230}"/>
                  </a:ext>
                </a:extLst>
              </p:cNvPr>
              <p:cNvSpPr txBox="1"/>
              <p:nvPr/>
            </p:nvSpPr>
            <p:spPr>
              <a:xfrm>
                <a:off x="5460388" y="4919830"/>
                <a:ext cx="4773807" cy="10021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p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  <m:t>𝒄𝒐𝒔</m:t>
                              </m:r>
                            </m:e>
                            <m:sup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𝜽</m:t>
                          </m:r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32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  <m:t>𝒔𝒊𝒏</m:t>
                              </m:r>
                            </m:e>
                            <m:sup>
                              <m:r>
                                <a:rPr lang="en-US" sz="32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200" b="1" i="1">
                              <a:latin typeface="Cambria Math" panose="02040503050406030204" pitchFamily="18" charset="0"/>
                            </a:rPr>
                            <m:t>𝜽</m:t>
                          </m:r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rad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87135C6-FD3B-432A-826E-60481DA082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0388" y="4919830"/>
                <a:ext cx="4773807" cy="1002134"/>
              </a:xfrm>
              <a:prstGeom prst="rect">
                <a:avLst/>
              </a:prstGeom>
              <a:blipFill>
                <a:blip r:embed="rId8"/>
                <a:stretch>
                  <a:fillRect b="-6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A40AFFF-D3E5-46D7-9E58-D133B43973FB}"/>
              </a:ext>
            </a:extLst>
          </p:cNvPr>
          <p:cNvCxnSpPr/>
          <p:nvPr/>
        </p:nvCxnSpPr>
        <p:spPr>
          <a:xfrm>
            <a:off x="812326" y="2184109"/>
            <a:ext cx="0" cy="35073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D25CF8E-4F72-4BAB-AFD5-C38E96C50890}"/>
              </a:ext>
            </a:extLst>
          </p:cNvPr>
          <p:cNvCxnSpPr/>
          <p:nvPr/>
        </p:nvCxnSpPr>
        <p:spPr>
          <a:xfrm>
            <a:off x="213645" y="5153114"/>
            <a:ext cx="447799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5AD872A-E3C4-4B3F-BDD2-BD8AC1C452F6}"/>
              </a:ext>
            </a:extLst>
          </p:cNvPr>
          <p:cNvCxnSpPr/>
          <p:nvPr/>
        </p:nvCxnSpPr>
        <p:spPr>
          <a:xfrm flipV="1">
            <a:off x="812326" y="3429000"/>
            <a:ext cx="0" cy="172411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330593B-A2A6-45DE-89AA-E581948C1392}"/>
              </a:ext>
            </a:extLst>
          </p:cNvPr>
          <p:cNvCxnSpPr>
            <a:cxnSpLocks/>
          </p:cNvCxnSpPr>
          <p:nvPr/>
        </p:nvCxnSpPr>
        <p:spPr>
          <a:xfrm>
            <a:off x="774037" y="5160235"/>
            <a:ext cx="1789701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6B164BB2-CD59-4B5A-9642-4242214067DF}"/>
              </a:ext>
            </a:extLst>
          </p:cNvPr>
          <p:cNvCxnSpPr>
            <a:cxnSpLocks/>
          </p:cNvCxnSpPr>
          <p:nvPr/>
        </p:nvCxnSpPr>
        <p:spPr>
          <a:xfrm>
            <a:off x="801571" y="3429000"/>
            <a:ext cx="1789701" cy="0"/>
          </a:xfrm>
          <a:prstGeom prst="straightConnector1">
            <a:avLst/>
          </a:prstGeom>
          <a:ln w="28575"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38E30C9-F26D-4028-B6CC-B741CD949CB7}"/>
              </a:ext>
            </a:extLst>
          </p:cNvPr>
          <p:cNvCxnSpPr/>
          <p:nvPr/>
        </p:nvCxnSpPr>
        <p:spPr>
          <a:xfrm flipV="1">
            <a:off x="2580830" y="3436121"/>
            <a:ext cx="0" cy="1724114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DD6896E-6696-40AA-A9FD-5C4EBF7C9EE1}"/>
              </a:ext>
            </a:extLst>
          </p:cNvPr>
          <p:cNvCxnSpPr/>
          <p:nvPr/>
        </p:nvCxnSpPr>
        <p:spPr>
          <a:xfrm flipV="1">
            <a:off x="801571" y="3436121"/>
            <a:ext cx="1770713" cy="171699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00AAA61-A66E-4719-8A9C-516E16CACD16}"/>
                  </a:ext>
                </a:extLst>
              </p:cNvPr>
              <p:cNvSpPr txBox="1"/>
              <p:nvPr/>
            </p:nvSpPr>
            <p:spPr>
              <a:xfrm>
                <a:off x="1218581" y="4783783"/>
                <a:ext cx="25109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00AAA61-A66E-4719-8A9C-516E16CACD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8581" y="4783783"/>
                <a:ext cx="251094" cy="369332"/>
              </a:xfrm>
              <a:prstGeom prst="rect">
                <a:avLst/>
              </a:prstGeom>
              <a:blipFill>
                <a:blip r:embed="rId9"/>
                <a:stretch>
                  <a:fillRect l="-29268" r="-2439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26B990A7-75DB-4D03-AB94-DD55F488157D}"/>
                  </a:ext>
                </a:extLst>
              </p:cNvPr>
              <p:cNvSpPr txBox="1"/>
              <p:nvPr/>
            </p:nvSpPr>
            <p:spPr>
              <a:xfrm>
                <a:off x="4440547" y="5173580"/>
                <a:ext cx="25109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26B990A7-75DB-4D03-AB94-DD55F48815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0547" y="5173580"/>
                <a:ext cx="251094" cy="369332"/>
              </a:xfrm>
              <a:prstGeom prst="rect">
                <a:avLst/>
              </a:prstGeom>
              <a:blipFill>
                <a:blip r:embed="rId10"/>
                <a:stretch>
                  <a:fillRect l="-11905" r="-119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B895AEA8-4C9D-4CE2-8C19-5E554C1FA7E1}"/>
                  </a:ext>
                </a:extLst>
              </p:cNvPr>
              <p:cNvSpPr txBox="1"/>
              <p:nvPr/>
            </p:nvSpPr>
            <p:spPr>
              <a:xfrm>
                <a:off x="522943" y="2057266"/>
                <a:ext cx="25109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B895AEA8-4C9D-4CE2-8C19-5E554C1FA7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943" y="2057266"/>
                <a:ext cx="251094" cy="369332"/>
              </a:xfrm>
              <a:prstGeom prst="rect">
                <a:avLst/>
              </a:prstGeom>
              <a:blipFill>
                <a:blip r:embed="rId11"/>
                <a:stretch>
                  <a:fillRect l="-29268" r="-26829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1B8ACE5A-2FF9-4104-9B8C-B1179C6DB1DD}"/>
                  </a:ext>
                </a:extLst>
              </p:cNvPr>
              <p:cNvSpPr txBox="1"/>
              <p:nvPr/>
            </p:nvSpPr>
            <p:spPr>
              <a:xfrm>
                <a:off x="2580830" y="3162709"/>
                <a:ext cx="267509" cy="3701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1B8ACE5A-2FF9-4104-9B8C-B1179C6DB1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0830" y="3162709"/>
                <a:ext cx="267509" cy="370101"/>
              </a:xfrm>
              <a:prstGeom prst="rect">
                <a:avLst/>
              </a:prstGeom>
              <a:blipFill>
                <a:blip r:embed="rId12"/>
                <a:stretch>
                  <a:fillRect l="-25000" t="-4918" r="-100000"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Slide Number Placeholder 4">
            <a:extLst>
              <a:ext uri="{FF2B5EF4-FFF2-40B4-BE49-F238E27FC236}">
                <a16:creationId xmlns:a16="http://schemas.microsoft.com/office/drawing/2014/main" id="{D752C7FE-AD8E-4FCB-91B7-D118BDDF28E0}"/>
              </a:ext>
            </a:extLst>
          </p:cNvPr>
          <p:cNvSpPr txBox="1">
            <a:spLocks/>
          </p:cNvSpPr>
          <p:nvPr/>
        </p:nvSpPr>
        <p:spPr>
          <a:xfrm>
            <a:off x="11578625" y="6490898"/>
            <a:ext cx="514350" cy="32004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8C57A421-3BC6-4F99-9541-B554F8F77AD6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78020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 rot="10800000">
            <a:off x="397400" y="290879"/>
            <a:ext cx="1642363" cy="396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1" name="Title 14"/>
          <p:cNvSpPr txBox="1">
            <a:spLocks/>
          </p:cNvSpPr>
          <p:nvPr/>
        </p:nvSpPr>
        <p:spPr>
          <a:xfrm>
            <a:off x="288037" y="265050"/>
            <a:ext cx="1861088" cy="447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ind"/>
                <a:ea typeface="+mj-ea"/>
                <a:cs typeface="+mj-cs"/>
              </a:rPr>
              <a:t>Example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j-ea"/>
              <a:cs typeface="+mj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DE544FA-A339-4BA8-9870-2D81910ECB13}"/>
              </a:ext>
            </a:extLst>
          </p:cNvPr>
          <p:cNvSpPr txBox="1"/>
          <p:nvPr/>
        </p:nvSpPr>
        <p:spPr>
          <a:xfrm>
            <a:off x="4823300" y="1469414"/>
            <a:ext cx="6326443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 woman pulls a suitcase in 60 N force, forming a 40-degree angle to the horizontal. Determine the horizontal force and vertical force that occurs!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AA4E4B3-3AB7-4A89-BC1B-4F4A9FBC4D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4731" y="738534"/>
            <a:ext cx="3208569" cy="2549274"/>
          </a:xfrm>
          <a:prstGeom prst="rect">
            <a:avLst/>
          </a:prstGeom>
        </p:spPr>
      </p:pic>
      <p:sp>
        <p:nvSpPr>
          <p:cNvPr id="12" name="Title 4">
            <a:extLst>
              <a:ext uri="{FF2B5EF4-FFF2-40B4-BE49-F238E27FC236}">
                <a16:creationId xmlns:a16="http://schemas.microsoft.com/office/drawing/2014/main" id="{8167FEB5-21D6-419C-ACCB-0E918E3EB60C}"/>
              </a:ext>
            </a:extLst>
          </p:cNvPr>
          <p:cNvSpPr txBox="1">
            <a:spLocks/>
          </p:cNvSpPr>
          <p:nvPr/>
        </p:nvSpPr>
        <p:spPr>
          <a:xfrm>
            <a:off x="397399" y="3407720"/>
            <a:ext cx="1751725" cy="8318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noFill/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i="1" dirty="0"/>
              <a:t>Solution: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97400" y="584669"/>
            <a:ext cx="2564163" cy="831822"/>
          </a:xfrm>
          <a:solidFill>
            <a:schemeClr val="accent1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000" b="1" i="1" dirty="0"/>
              <a:t>Example 1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8F2D1F75-31EB-49DA-BAB6-4801C60E8AC4}"/>
              </a:ext>
            </a:extLst>
          </p:cNvPr>
          <p:cNvCxnSpPr>
            <a:cxnSpLocks/>
          </p:cNvCxnSpPr>
          <p:nvPr/>
        </p:nvCxnSpPr>
        <p:spPr>
          <a:xfrm>
            <a:off x="2972318" y="4343352"/>
            <a:ext cx="0" cy="21586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7E4BF2C-C869-464B-9572-4F641A21AC01}"/>
              </a:ext>
            </a:extLst>
          </p:cNvPr>
          <p:cNvCxnSpPr>
            <a:cxnSpLocks/>
          </p:cNvCxnSpPr>
          <p:nvPr/>
        </p:nvCxnSpPr>
        <p:spPr>
          <a:xfrm>
            <a:off x="2373637" y="5963656"/>
            <a:ext cx="250093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93DF564A-52ED-4AC2-8EBA-B7B559121517}"/>
              </a:ext>
            </a:extLst>
          </p:cNvPr>
          <p:cNvCxnSpPr>
            <a:cxnSpLocks/>
          </p:cNvCxnSpPr>
          <p:nvPr/>
        </p:nvCxnSpPr>
        <p:spPr>
          <a:xfrm flipH="1" flipV="1">
            <a:off x="2961563" y="4930521"/>
            <a:ext cx="10755" cy="103313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02AC03E3-8F24-4183-97A9-3896C8378538}"/>
              </a:ext>
            </a:extLst>
          </p:cNvPr>
          <p:cNvCxnSpPr>
            <a:cxnSpLocks/>
          </p:cNvCxnSpPr>
          <p:nvPr/>
        </p:nvCxnSpPr>
        <p:spPr>
          <a:xfrm>
            <a:off x="2934029" y="5970777"/>
            <a:ext cx="1471513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9E3A79AD-71E7-4DD5-BFAD-EFCD1F9B4334}"/>
              </a:ext>
            </a:extLst>
          </p:cNvPr>
          <p:cNvCxnSpPr>
            <a:cxnSpLocks/>
          </p:cNvCxnSpPr>
          <p:nvPr/>
        </p:nvCxnSpPr>
        <p:spPr>
          <a:xfrm>
            <a:off x="2961563" y="4946973"/>
            <a:ext cx="1429930" cy="0"/>
          </a:xfrm>
          <a:prstGeom prst="straightConnector1">
            <a:avLst/>
          </a:prstGeom>
          <a:ln w="28575"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3C14F399-CC18-4E21-8EEE-76933B713EB2}"/>
              </a:ext>
            </a:extLst>
          </p:cNvPr>
          <p:cNvCxnSpPr>
            <a:cxnSpLocks/>
          </p:cNvCxnSpPr>
          <p:nvPr/>
        </p:nvCxnSpPr>
        <p:spPr>
          <a:xfrm flipH="1" flipV="1">
            <a:off x="4391493" y="4930521"/>
            <a:ext cx="14049" cy="1046928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991E95E8-6951-49DB-A369-02878788564C}"/>
              </a:ext>
            </a:extLst>
          </p:cNvPr>
          <p:cNvCxnSpPr>
            <a:cxnSpLocks/>
          </p:cNvCxnSpPr>
          <p:nvPr/>
        </p:nvCxnSpPr>
        <p:spPr>
          <a:xfrm flipV="1">
            <a:off x="2961563" y="4963426"/>
            <a:ext cx="1429930" cy="100023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07798656-6E7D-4705-B784-F3462FBC1A56}"/>
                  </a:ext>
                </a:extLst>
              </p:cNvPr>
              <p:cNvSpPr txBox="1"/>
              <p:nvPr/>
            </p:nvSpPr>
            <p:spPr>
              <a:xfrm>
                <a:off x="3378573" y="5594325"/>
                <a:ext cx="559512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07798656-6E7D-4705-B784-F3462FBC1A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8573" y="5594325"/>
                <a:ext cx="559512" cy="369332"/>
              </a:xfrm>
              <a:prstGeom prst="rect">
                <a:avLst/>
              </a:prstGeom>
              <a:blipFill>
                <a:blip r:embed="rId4"/>
                <a:stretch>
                  <a:fillRect l="-11957" r="-2174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3B1E57A-0205-4B15-879F-D35635A28795}"/>
                  </a:ext>
                </a:extLst>
              </p:cNvPr>
              <p:cNvSpPr txBox="1"/>
              <p:nvPr/>
            </p:nvSpPr>
            <p:spPr>
              <a:xfrm>
                <a:off x="4797747" y="5963656"/>
                <a:ext cx="251094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3B1E57A-0205-4B15-879F-D35635A287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7747" y="5963656"/>
                <a:ext cx="251094" cy="369332"/>
              </a:xfrm>
              <a:prstGeom prst="rect">
                <a:avLst/>
              </a:prstGeom>
              <a:blipFill>
                <a:blip r:embed="rId5"/>
                <a:stretch>
                  <a:fillRect l="-12195" r="-146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AEA784F8-711C-4BEE-BF9B-739F8685A8F2}"/>
                  </a:ext>
                </a:extLst>
              </p:cNvPr>
              <p:cNvSpPr txBox="1"/>
              <p:nvPr/>
            </p:nvSpPr>
            <p:spPr>
              <a:xfrm>
                <a:off x="2630012" y="4239542"/>
                <a:ext cx="251094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AEA784F8-711C-4BEE-BF9B-739F8685A8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0012" y="4239542"/>
                <a:ext cx="251094" cy="369332"/>
              </a:xfrm>
              <a:prstGeom prst="rect">
                <a:avLst/>
              </a:prstGeom>
              <a:blipFill>
                <a:blip r:embed="rId6"/>
                <a:stretch>
                  <a:fillRect l="-28571" r="-23810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BDA60EB8-0DAA-4C5D-A3E0-C468C19E0282}"/>
                  </a:ext>
                </a:extLst>
              </p:cNvPr>
              <p:cNvSpPr txBox="1"/>
              <p:nvPr/>
            </p:nvSpPr>
            <p:spPr>
              <a:xfrm>
                <a:off x="3938085" y="4469398"/>
                <a:ext cx="124207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=60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BDA60EB8-0DAA-4C5D-A3E0-C468C19E02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8085" y="4469398"/>
                <a:ext cx="1242070" cy="369332"/>
              </a:xfrm>
              <a:prstGeom prst="rect">
                <a:avLst/>
              </a:prstGeom>
              <a:blipFill>
                <a:blip r:embed="rId7"/>
                <a:stretch>
                  <a:fillRect l="-4902" r="-5392"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26C321AA-E8A2-4706-8D5E-38BE33ADB753}"/>
                  </a:ext>
                </a:extLst>
              </p:cNvPr>
              <p:cNvSpPr txBox="1"/>
              <p:nvPr/>
            </p:nvSpPr>
            <p:spPr>
              <a:xfrm>
                <a:off x="5810667" y="4567187"/>
                <a:ext cx="413228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sub>
                      </m:sSub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𝟔𝟎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𝒄𝒐𝒔</m:t>
                      </m:r>
                      <m:sSup>
                        <m:sSup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𝟒𝟎</m:t>
                          </m:r>
                        </m:e>
                        <m:sup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𝒐</m:t>
                          </m:r>
                        </m:sup>
                      </m:sSup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𝟒𝟓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𝑵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26C321AA-E8A2-4706-8D5E-38BE33ADB7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0667" y="4567187"/>
                <a:ext cx="4132285" cy="4308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87AC0E72-3FB7-4DF9-AB66-35F327D9C77B}"/>
                  </a:ext>
                </a:extLst>
              </p:cNvPr>
              <p:cNvSpPr txBox="1"/>
              <p:nvPr/>
            </p:nvSpPr>
            <p:spPr>
              <a:xfrm>
                <a:off x="5810667" y="5228349"/>
                <a:ext cx="4116255" cy="4703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sub>
                      </m:sSub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𝟔𝟎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𝒔𝒊𝒏</m:t>
                      </m:r>
                      <m:sSup>
                        <m:sSup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𝟒𝟎</m:t>
                          </m:r>
                        </m:e>
                        <m:sup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𝒐</m:t>
                          </m:r>
                        </m:sup>
                      </m:sSup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𝟑𝟖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𝑵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87AC0E72-3FB7-4DF9-AB66-35F327D9C7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0667" y="5228349"/>
                <a:ext cx="4116255" cy="47038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Slide Number Placeholder 4">
            <a:extLst>
              <a:ext uri="{FF2B5EF4-FFF2-40B4-BE49-F238E27FC236}">
                <a16:creationId xmlns:a16="http://schemas.microsoft.com/office/drawing/2014/main" id="{BEF6B148-5D08-49AE-8DD9-17FFB6C92C02}"/>
              </a:ext>
            </a:extLst>
          </p:cNvPr>
          <p:cNvSpPr txBox="1">
            <a:spLocks/>
          </p:cNvSpPr>
          <p:nvPr/>
        </p:nvSpPr>
        <p:spPr>
          <a:xfrm>
            <a:off x="11578625" y="6490898"/>
            <a:ext cx="514350" cy="32004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8C57A421-3BC6-4F99-9541-B554F8F77AD6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64143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12451" y="706710"/>
            <a:ext cx="7937918" cy="831822"/>
          </a:xfrm>
          <a:solidFill>
            <a:schemeClr val="accent2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400" b="1" dirty="0"/>
              <a:t>2D WORKING FOR RESULTANT</a:t>
            </a:r>
          </a:p>
        </p:txBody>
      </p:sp>
      <p:sp>
        <p:nvSpPr>
          <p:cNvPr id="10" name="Rectangle 9"/>
          <p:cNvSpPr/>
          <p:nvPr/>
        </p:nvSpPr>
        <p:spPr>
          <a:xfrm rot="10800000">
            <a:off x="397400" y="290879"/>
            <a:ext cx="1642363" cy="396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1" name="Title 14"/>
          <p:cNvSpPr txBox="1">
            <a:spLocks/>
          </p:cNvSpPr>
          <p:nvPr/>
        </p:nvSpPr>
        <p:spPr>
          <a:xfrm>
            <a:off x="279177" y="280919"/>
            <a:ext cx="1861088" cy="447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ind"/>
                <a:ea typeface="+mj-ea"/>
                <a:cs typeface="+mj-cs"/>
              </a:rPr>
              <a:t>Resultant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j-ea"/>
              <a:cs typeface="+mj-cs"/>
            </a:endParaRPr>
          </a:p>
        </p:txBody>
      </p:sp>
      <p:sp>
        <p:nvSpPr>
          <p:cNvPr id="16" name="Freeform 231"/>
          <p:cNvSpPr>
            <a:spLocks noEditPoints="1"/>
          </p:cNvSpPr>
          <p:nvPr/>
        </p:nvSpPr>
        <p:spPr bwMode="auto">
          <a:xfrm>
            <a:off x="8622456" y="4360928"/>
            <a:ext cx="463704" cy="558902"/>
          </a:xfrm>
          <a:custGeom>
            <a:avLst/>
            <a:gdLst>
              <a:gd name="T0" fmla="*/ 20 w 64"/>
              <a:gd name="T1" fmla="*/ 40 h 74"/>
              <a:gd name="T2" fmla="*/ 20 w 64"/>
              <a:gd name="T3" fmla="*/ 34 h 74"/>
              <a:gd name="T4" fmla="*/ 44 w 64"/>
              <a:gd name="T5" fmla="*/ 17 h 74"/>
              <a:gd name="T6" fmla="*/ 19 w 64"/>
              <a:gd name="T7" fmla="*/ 33 h 74"/>
              <a:gd name="T8" fmla="*/ 48 w 64"/>
              <a:gd name="T9" fmla="*/ 19 h 74"/>
              <a:gd name="T10" fmla="*/ 19 w 64"/>
              <a:gd name="T11" fmla="*/ 25 h 74"/>
              <a:gd name="T12" fmla="*/ 33 w 64"/>
              <a:gd name="T13" fmla="*/ 17 h 74"/>
              <a:gd name="T14" fmla="*/ 16 w 64"/>
              <a:gd name="T15" fmla="*/ 23 h 74"/>
              <a:gd name="T16" fmla="*/ 38 w 64"/>
              <a:gd name="T17" fmla="*/ 72 h 74"/>
              <a:gd name="T18" fmla="*/ 31 w 64"/>
              <a:gd name="T19" fmla="*/ 74 h 74"/>
              <a:gd name="T20" fmla="*/ 23 w 64"/>
              <a:gd name="T21" fmla="*/ 68 h 74"/>
              <a:gd name="T22" fmla="*/ 26 w 64"/>
              <a:gd name="T23" fmla="*/ 55 h 74"/>
              <a:gd name="T24" fmla="*/ 19 w 64"/>
              <a:gd name="T25" fmla="*/ 48 h 74"/>
              <a:gd name="T26" fmla="*/ 44 w 64"/>
              <a:gd name="T27" fmla="*/ 33 h 74"/>
              <a:gd name="T28" fmla="*/ 28 w 64"/>
              <a:gd name="T29" fmla="*/ 45 h 74"/>
              <a:gd name="T30" fmla="*/ 33 w 64"/>
              <a:gd name="T31" fmla="*/ 55 h 74"/>
              <a:gd name="T32" fmla="*/ 44 w 64"/>
              <a:gd name="T33" fmla="*/ 43 h 74"/>
              <a:gd name="T34" fmla="*/ 38 w 64"/>
              <a:gd name="T35" fmla="*/ 55 h 74"/>
              <a:gd name="T36" fmla="*/ 38 w 64"/>
              <a:gd name="T37" fmla="*/ 57 h 74"/>
              <a:gd name="T38" fmla="*/ 37 w 64"/>
              <a:gd name="T39" fmla="*/ 57 h 74"/>
              <a:gd name="T40" fmla="*/ 31 w 64"/>
              <a:gd name="T41" fmla="*/ 57 h 74"/>
              <a:gd name="T42" fmla="*/ 25 w 64"/>
              <a:gd name="T43" fmla="*/ 59 h 74"/>
              <a:gd name="T44" fmla="*/ 28 w 64"/>
              <a:gd name="T45" fmla="*/ 70 h 74"/>
              <a:gd name="T46" fmla="*/ 40 w 64"/>
              <a:gd name="T47" fmla="*/ 68 h 74"/>
              <a:gd name="T48" fmla="*/ 46 w 64"/>
              <a:gd name="T49" fmla="*/ 5 h 74"/>
              <a:gd name="T50" fmla="*/ 44 w 64"/>
              <a:gd name="T51" fmla="*/ 13 h 74"/>
              <a:gd name="T52" fmla="*/ 48 w 64"/>
              <a:gd name="T53" fmla="*/ 4 h 74"/>
              <a:gd name="T54" fmla="*/ 16 w 64"/>
              <a:gd name="T55" fmla="*/ 58 h 74"/>
              <a:gd name="T56" fmla="*/ 18 w 64"/>
              <a:gd name="T57" fmla="*/ 59 h 74"/>
              <a:gd name="T58" fmla="*/ 53 w 64"/>
              <a:gd name="T59" fmla="*/ 21 h 74"/>
              <a:gd name="T60" fmla="*/ 60 w 64"/>
              <a:gd name="T61" fmla="*/ 16 h 74"/>
              <a:gd name="T62" fmla="*/ 52 w 64"/>
              <a:gd name="T63" fmla="*/ 21 h 74"/>
              <a:gd name="T64" fmla="*/ 5 w 64"/>
              <a:gd name="T65" fmla="*/ 46 h 74"/>
              <a:gd name="T66" fmla="*/ 7 w 64"/>
              <a:gd name="T67" fmla="*/ 48 h 74"/>
              <a:gd name="T68" fmla="*/ 11 w 64"/>
              <a:gd name="T69" fmla="*/ 43 h 74"/>
              <a:gd name="T70" fmla="*/ 55 w 64"/>
              <a:gd name="T71" fmla="*/ 32 h 74"/>
              <a:gd name="T72" fmla="*/ 64 w 64"/>
              <a:gd name="T73" fmla="*/ 32 h 74"/>
              <a:gd name="T74" fmla="*/ 8 w 64"/>
              <a:gd name="T75" fmla="*/ 30 h 74"/>
              <a:gd name="T76" fmla="*/ 2 w 64"/>
              <a:gd name="T77" fmla="*/ 33 h 74"/>
              <a:gd name="T78" fmla="*/ 59 w 64"/>
              <a:gd name="T79" fmla="*/ 46 h 74"/>
              <a:gd name="T80" fmla="*/ 52 w 64"/>
              <a:gd name="T81" fmla="*/ 45 h 74"/>
              <a:gd name="T82" fmla="*/ 60 w 64"/>
              <a:gd name="T83" fmla="*/ 48 h 74"/>
              <a:gd name="T84" fmla="*/ 7 w 64"/>
              <a:gd name="T85" fmla="*/ 15 h 74"/>
              <a:gd name="T86" fmla="*/ 11 w 64"/>
              <a:gd name="T87" fmla="*/ 21 h 74"/>
              <a:gd name="T88" fmla="*/ 12 w 64"/>
              <a:gd name="T89" fmla="*/ 19 h 74"/>
              <a:gd name="T90" fmla="*/ 43 w 64"/>
              <a:gd name="T91" fmla="*/ 53 h 74"/>
              <a:gd name="T92" fmla="*/ 48 w 64"/>
              <a:gd name="T93" fmla="*/ 60 h 74"/>
              <a:gd name="T94" fmla="*/ 19 w 64"/>
              <a:gd name="T95" fmla="*/ 12 h 74"/>
              <a:gd name="T96" fmla="*/ 22 w 64"/>
              <a:gd name="T97" fmla="*/ 10 h 74"/>
              <a:gd name="T98" fmla="*/ 16 w 64"/>
              <a:gd name="T99" fmla="*/ 6 h 74"/>
              <a:gd name="T100" fmla="*/ 34 w 64"/>
              <a:gd name="T101" fmla="*/ 8 h 74"/>
              <a:gd name="T102" fmla="*/ 31 w 64"/>
              <a:gd name="T103" fmla="*/ 1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64" h="74">
                <a:moveTo>
                  <a:pt x="48" y="27"/>
                </a:moveTo>
                <a:cubicBezTo>
                  <a:pt x="48" y="29"/>
                  <a:pt x="47" y="31"/>
                  <a:pt x="45" y="31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40"/>
                  <a:pt x="19" y="41"/>
                  <a:pt x="19" y="41"/>
                </a:cubicBezTo>
                <a:cubicBezTo>
                  <a:pt x="17" y="41"/>
                  <a:pt x="16" y="40"/>
                  <a:pt x="16" y="38"/>
                </a:cubicBezTo>
                <a:cubicBezTo>
                  <a:pt x="16" y="37"/>
                  <a:pt x="18" y="35"/>
                  <a:pt x="20" y="34"/>
                </a:cubicBezTo>
                <a:cubicBezTo>
                  <a:pt x="44" y="25"/>
                  <a:pt x="44" y="25"/>
                  <a:pt x="44" y="25"/>
                </a:cubicBezTo>
                <a:cubicBezTo>
                  <a:pt x="46" y="24"/>
                  <a:pt x="48" y="25"/>
                  <a:pt x="48" y="27"/>
                </a:cubicBezTo>
                <a:close/>
                <a:moveTo>
                  <a:pt x="44" y="17"/>
                </a:moveTo>
                <a:cubicBezTo>
                  <a:pt x="20" y="26"/>
                  <a:pt x="20" y="26"/>
                  <a:pt x="20" y="26"/>
                </a:cubicBezTo>
                <a:cubicBezTo>
                  <a:pt x="18" y="27"/>
                  <a:pt x="16" y="29"/>
                  <a:pt x="16" y="31"/>
                </a:cubicBezTo>
                <a:cubicBezTo>
                  <a:pt x="16" y="32"/>
                  <a:pt x="17" y="33"/>
                  <a:pt x="19" y="33"/>
                </a:cubicBezTo>
                <a:cubicBezTo>
                  <a:pt x="19" y="33"/>
                  <a:pt x="20" y="33"/>
                  <a:pt x="20" y="33"/>
                </a:cubicBezTo>
                <a:cubicBezTo>
                  <a:pt x="45" y="24"/>
                  <a:pt x="45" y="24"/>
                  <a:pt x="45" y="24"/>
                </a:cubicBezTo>
                <a:cubicBezTo>
                  <a:pt x="47" y="23"/>
                  <a:pt x="48" y="21"/>
                  <a:pt x="48" y="19"/>
                </a:cubicBezTo>
                <a:cubicBezTo>
                  <a:pt x="48" y="18"/>
                  <a:pt x="46" y="17"/>
                  <a:pt x="44" y="17"/>
                </a:cubicBezTo>
                <a:close/>
                <a:moveTo>
                  <a:pt x="16" y="23"/>
                </a:moveTo>
                <a:cubicBezTo>
                  <a:pt x="16" y="24"/>
                  <a:pt x="17" y="25"/>
                  <a:pt x="19" y="25"/>
                </a:cubicBezTo>
                <a:cubicBezTo>
                  <a:pt x="19" y="25"/>
                  <a:pt x="20" y="25"/>
                  <a:pt x="20" y="25"/>
                </a:cubicBezTo>
                <a:cubicBezTo>
                  <a:pt x="30" y="21"/>
                  <a:pt x="30" y="21"/>
                  <a:pt x="30" y="21"/>
                </a:cubicBezTo>
                <a:cubicBezTo>
                  <a:pt x="32" y="21"/>
                  <a:pt x="33" y="19"/>
                  <a:pt x="33" y="17"/>
                </a:cubicBezTo>
                <a:cubicBezTo>
                  <a:pt x="33" y="15"/>
                  <a:pt x="31" y="14"/>
                  <a:pt x="29" y="15"/>
                </a:cubicBezTo>
                <a:cubicBezTo>
                  <a:pt x="20" y="19"/>
                  <a:pt x="20" y="19"/>
                  <a:pt x="20" y="19"/>
                </a:cubicBezTo>
                <a:cubicBezTo>
                  <a:pt x="18" y="19"/>
                  <a:pt x="16" y="21"/>
                  <a:pt x="16" y="23"/>
                </a:cubicBezTo>
                <a:close/>
                <a:moveTo>
                  <a:pt x="42" y="59"/>
                </a:moveTo>
                <a:cubicBezTo>
                  <a:pt x="42" y="68"/>
                  <a:pt x="42" y="68"/>
                  <a:pt x="42" y="68"/>
                </a:cubicBezTo>
                <a:cubicBezTo>
                  <a:pt x="42" y="70"/>
                  <a:pt x="40" y="72"/>
                  <a:pt x="38" y="72"/>
                </a:cubicBezTo>
                <a:cubicBezTo>
                  <a:pt x="37" y="72"/>
                  <a:pt x="37" y="72"/>
                  <a:pt x="37" y="72"/>
                </a:cubicBezTo>
                <a:cubicBezTo>
                  <a:pt x="36" y="73"/>
                  <a:pt x="35" y="74"/>
                  <a:pt x="34" y="74"/>
                </a:cubicBezTo>
                <a:cubicBezTo>
                  <a:pt x="31" y="74"/>
                  <a:pt x="31" y="74"/>
                  <a:pt x="31" y="74"/>
                </a:cubicBezTo>
                <a:cubicBezTo>
                  <a:pt x="29" y="74"/>
                  <a:pt x="28" y="73"/>
                  <a:pt x="27" y="72"/>
                </a:cubicBezTo>
                <a:cubicBezTo>
                  <a:pt x="27" y="72"/>
                  <a:pt x="27" y="72"/>
                  <a:pt x="27" y="72"/>
                </a:cubicBezTo>
                <a:cubicBezTo>
                  <a:pt x="25" y="72"/>
                  <a:pt x="23" y="70"/>
                  <a:pt x="23" y="68"/>
                </a:cubicBezTo>
                <a:cubicBezTo>
                  <a:pt x="23" y="59"/>
                  <a:pt x="23" y="59"/>
                  <a:pt x="23" y="59"/>
                </a:cubicBezTo>
                <a:cubicBezTo>
                  <a:pt x="23" y="57"/>
                  <a:pt x="24" y="56"/>
                  <a:pt x="26" y="55"/>
                </a:cubicBezTo>
                <a:cubicBezTo>
                  <a:pt x="26" y="55"/>
                  <a:pt x="26" y="55"/>
                  <a:pt x="26" y="55"/>
                </a:cubicBezTo>
                <a:cubicBezTo>
                  <a:pt x="26" y="51"/>
                  <a:pt x="23" y="49"/>
                  <a:pt x="22" y="47"/>
                </a:cubicBezTo>
                <a:cubicBezTo>
                  <a:pt x="20" y="48"/>
                  <a:pt x="20" y="48"/>
                  <a:pt x="20" y="48"/>
                </a:cubicBezTo>
                <a:cubicBezTo>
                  <a:pt x="20" y="48"/>
                  <a:pt x="19" y="48"/>
                  <a:pt x="19" y="48"/>
                </a:cubicBezTo>
                <a:cubicBezTo>
                  <a:pt x="17" y="48"/>
                  <a:pt x="16" y="47"/>
                  <a:pt x="16" y="46"/>
                </a:cubicBezTo>
                <a:cubicBezTo>
                  <a:pt x="16" y="44"/>
                  <a:pt x="18" y="43"/>
                  <a:pt x="20" y="42"/>
                </a:cubicBezTo>
                <a:cubicBezTo>
                  <a:pt x="44" y="33"/>
                  <a:pt x="44" y="33"/>
                  <a:pt x="44" y="33"/>
                </a:cubicBezTo>
                <a:cubicBezTo>
                  <a:pt x="46" y="32"/>
                  <a:pt x="48" y="33"/>
                  <a:pt x="48" y="35"/>
                </a:cubicBezTo>
                <a:cubicBezTo>
                  <a:pt x="48" y="36"/>
                  <a:pt x="47" y="38"/>
                  <a:pt x="45" y="39"/>
                </a:cubicBezTo>
                <a:cubicBezTo>
                  <a:pt x="28" y="45"/>
                  <a:pt x="28" y="45"/>
                  <a:pt x="28" y="45"/>
                </a:cubicBezTo>
                <a:cubicBezTo>
                  <a:pt x="30" y="47"/>
                  <a:pt x="32" y="51"/>
                  <a:pt x="32" y="55"/>
                </a:cubicBezTo>
                <a:cubicBezTo>
                  <a:pt x="32" y="55"/>
                  <a:pt x="32" y="55"/>
                  <a:pt x="32" y="55"/>
                </a:cubicBezTo>
                <a:cubicBezTo>
                  <a:pt x="33" y="55"/>
                  <a:pt x="33" y="55"/>
                  <a:pt x="33" y="55"/>
                </a:cubicBezTo>
                <a:cubicBezTo>
                  <a:pt x="33" y="55"/>
                  <a:pt x="33" y="55"/>
                  <a:pt x="33" y="55"/>
                </a:cubicBezTo>
                <a:cubicBezTo>
                  <a:pt x="33" y="47"/>
                  <a:pt x="40" y="42"/>
                  <a:pt x="41" y="42"/>
                </a:cubicBezTo>
                <a:cubicBezTo>
                  <a:pt x="42" y="41"/>
                  <a:pt x="44" y="42"/>
                  <a:pt x="44" y="43"/>
                </a:cubicBezTo>
                <a:cubicBezTo>
                  <a:pt x="45" y="44"/>
                  <a:pt x="45" y="46"/>
                  <a:pt x="43" y="47"/>
                </a:cubicBezTo>
                <a:cubicBezTo>
                  <a:pt x="43" y="47"/>
                  <a:pt x="38" y="50"/>
                  <a:pt x="38" y="55"/>
                </a:cubicBezTo>
                <a:cubicBezTo>
                  <a:pt x="38" y="55"/>
                  <a:pt x="38" y="55"/>
                  <a:pt x="38" y="55"/>
                </a:cubicBezTo>
                <a:cubicBezTo>
                  <a:pt x="40" y="56"/>
                  <a:pt x="42" y="57"/>
                  <a:pt x="42" y="59"/>
                </a:cubicBezTo>
                <a:close/>
                <a:moveTo>
                  <a:pt x="40" y="59"/>
                </a:moveTo>
                <a:cubicBezTo>
                  <a:pt x="40" y="58"/>
                  <a:pt x="39" y="57"/>
                  <a:pt x="38" y="57"/>
                </a:cubicBezTo>
                <a:cubicBezTo>
                  <a:pt x="38" y="57"/>
                  <a:pt x="38" y="57"/>
                  <a:pt x="38" y="57"/>
                </a:cubicBezTo>
                <a:cubicBezTo>
                  <a:pt x="37" y="57"/>
                  <a:pt x="37" y="57"/>
                  <a:pt x="37" y="57"/>
                </a:cubicBezTo>
                <a:cubicBezTo>
                  <a:pt x="37" y="57"/>
                  <a:pt x="37" y="57"/>
                  <a:pt x="37" y="57"/>
                </a:cubicBezTo>
                <a:cubicBezTo>
                  <a:pt x="37" y="57"/>
                  <a:pt x="37" y="57"/>
                  <a:pt x="37" y="57"/>
                </a:cubicBezTo>
                <a:cubicBezTo>
                  <a:pt x="34" y="57"/>
                  <a:pt x="34" y="57"/>
                  <a:pt x="34" y="57"/>
                </a:cubicBezTo>
                <a:cubicBezTo>
                  <a:pt x="31" y="57"/>
                  <a:pt x="31" y="57"/>
                  <a:pt x="31" y="57"/>
                </a:cubicBezTo>
                <a:cubicBezTo>
                  <a:pt x="27" y="57"/>
                  <a:pt x="27" y="57"/>
                  <a:pt x="27" y="57"/>
                </a:cubicBezTo>
                <a:cubicBezTo>
                  <a:pt x="27" y="57"/>
                  <a:pt x="27" y="57"/>
                  <a:pt x="27" y="57"/>
                </a:cubicBezTo>
                <a:cubicBezTo>
                  <a:pt x="26" y="57"/>
                  <a:pt x="25" y="58"/>
                  <a:pt x="25" y="59"/>
                </a:cubicBezTo>
                <a:cubicBezTo>
                  <a:pt x="25" y="68"/>
                  <a:pt x="25" y="68"/>
                  <a:pt x="25" y="68"/>
                </a:cubicBezTo>
                <a:cubicBezTo>
                  <a:pt x="25" y="69"/>
                  <a:pt x="26" y="70"/>
                  <a:pt x="27" y="70"/>
                </a:cubicBezTo>
                <a:cubicBezTo>
                  <a:pt x="28" y="70"/>
                  <a:pt x="28" y="70"/>
                  <a:pt x="28" y="70"/>
                </a:cubicBezTo>
                <a:cubicBezTo>
                  <a:pt x="37" y="70"/>
                  <a:pt x="37" y="70"/>
                  <a:pt x="37" y="70"/>
                </a:cubicBezTo>
                <a:cubicBezTo>
                  <a:pt x="38" y="70"/>
                  <a:pt x="38" y="70"/>
                  <a:pt x="38" y="70"/>
                </a:cubicBezTo>
                <a:cubicBezTo>
                  <a:pt x="39" y="70"/>
                  <a:pt x="40" y="69"/>
                  <a:pt x="40" y="68"/>
                </a:cubicBezTo>
                <a:lnTo>
                  <a:pt x="40" y="59"/>
                </a:lnTo>
                <a:close/>
                <a:moveTo>
                  <a:pt x="48" y="4"/>
                </a:moveTo>
                <a:cubicBezTo>
                  <a:pt x="48" y="4"/>
                  <a:pt x="47" y="4"/>
                  <a:pt x="46" y="5"/>
                </a:cubicBezTo>
                <a:cubicBezTo>
                  <a:pt x="43" y="10"/>
                  <a:pt x="43" y="10"/>
                  <a:pt x="43" y="10"/>
                </a:cubicBezTo>
                <a:cubicBezTo>
                  <a:pt x="43" y="11"/>
                  <a:pt x="43" y="12"/>
                  <a:pt x="44" y="12"/>
                </a:cubicBezTo>
                <a:cubicBezTo>
                  <a:pt x="44" y="12"/>
                  <a:pt x="44" y="13"/>
                  <a:pt x="44" y="13"/>
                </a:cubicBezTo>
                <a:cubicBezTo>
                  <a:pt x="45" y="13"/>
                  <a:pt x="45" y="12"/>
                  <a:pt x="46" y="12"/>
                </a:cubicBezTo>
                <a:cubicBezTo>
                  <a:pt x="49" y="6"/>
                  <a:pt x="49" y="6"/>
                  <a:pt x="49" y="6"/>
                </a:cubicBezTo>
                <a:cubicBezTo>
                  <a:pt x="49" y="5"/>
                  <a:pt x="49" y="5"/>
                  <a:pt x="48" y="4"/>
                </a:cubicBezTo>
                <a:close/>
                <a:moveTo>
                  <a:pt x="21" y="51"/>
                </a:moveTo>
                <a:cubicBezTo>
                  <a:pt x="20" y="51"/>
                  <a:pt x="19" y="51"/>
                  <a:pt x="19" y="52"/>
                </a:cubicBezTo>
                <a:cubicBezTo>
                  <a:pt x="16" y="58"/>
                  <a:pt x="16" y="58"/>
                  <a:pt x="16" y="58"/>
                </a:cubicBezTo>
                <a:cubicBezTo>
                  <a:pt x="15" y="58"/>
                  <a:pt x="16" y="59"/>
                  <a:pt x="16" y="60"/>
                </a:cubicBezTo>
                <a:cubicBezTo>
                  <a:pt x="17" y="60"/>
                  <a:pt x="17" y="60"/>
                  <a:pt x="17" y="60"/>
                </a:cubicBezTo>
                <a:cubicBezTo>
                  <a:pt x="18" y="60"/>
                  <a:pt x="18" y="60"/>
                  <a:pt x="18" y="59"/>
                </a:cubicBezTo>
                <a:cubicBezTo>
                  <a:pt x="22" y="53"/>
                  <a:pt x="22" y="53"/>
                  <a:pt x="22" y="53"/>
                </a:cubicBezTo>
                <a:cubicBezTo>
                  <a:pt x="22" y="53"/>
                  <a:pt x="22" y="52"/>
                  <a:pt x="21" y="51"/>
                </a:cubicBezTo>
                <a:close/>
                <a:moveTo>
                  <a:pt x="53" y="21"/>
                </a:moveTo>
                <a:cubicBezTo>
                  <a:pt x="53" y="21"/>
                  <a:pt x="54" y="21"/>
                  <a:pt x="54" y="21"/>
                </a:cubicBezTo>
                <a:cubicBezTo>
                  <a:pt x="59" y="18"/>
                  <a:pt x="59" y="18"/>
                  <a:pt x="59" y="18"/>
                </a:cubicBezTo>
                <a:cubicBezTo>
                  <a:pt x="60" y="18"/>
                  <a:pt x="60" y="17"/>
                  <a:pt x="60" y="16"/>
                </a:cubicBezTo>
                <a:cubicBezTo>
                  <a:pt x="60" y="15"/>
                  <a:pt x="59" y="15"/>
                  <a:pt x="58" y="15"/>
                </a:cubicBezTo>
                <a:cubicBezTo>
                  <a:pt x="52" y="19"/>
                  <a:pt x="52" y="19"/>
                  <a:pt x="52" y="19"/>
                </a:cubicBezTo>
                <a:cubicBezTo>
                  <a:pt x="52" y="19"/>
                  <a:pt x="51" y="20"/>
                  <a:pt x="52" y="21"/>
                </a:cubicBezTo>
                <a:cubicBezTo>
                  <a:pt x="52" y="21"/>
                  <a:pt x="53" y="21"/>
                  <a:pt x="53" y="21"/>
                </a:cubicBezTo>
                <a:close/>
                <a:moveTo>
                  <a:pt x="11" y="43"/>
                </a:moveTo>
                <a:cubicBezTo>
                  <a:pt x="5" y="46"/>
                  <a:pt x="5" y="46"/>
                  <a:pt x="5" y="46"/>
                </a:cubicBezTo>
                <a:cubicBezTo>
                  <a:pt x="4" y="46"/>
                  <a:pt x="4" y="47"/>
                  <a:pt x="5" y="48"/>
                </a:cubicBezTo>
                <a:cubicBezTo>
                  <a:pt x="5" y="48"/>
                  <a:pt x="5" y="49"/>
                  <a:pt x="6" y="49"/>
                </a:cubicBezTo>
                <a:cubicBezTo>
                  <a:pt x="6" y="49"/>
                  <a:pt x="6" y="49"/>
                  <a:pt x="7" y="48"/>
                </a:cubicBezTo>
                <a:cubicBezTo>
                  <a:pt x="12" y="45"/>
                  <a:pt x="12" y="45"/>
                  <a:pt x="12" y="45"/>
                </a:cubicBezTo>
                <a:cubicBezTo>
                  <a:pt x="13" y="45"/>
                  <a:pt x="13" y="44"/>
                  <a:pt x="13" y="43"/>
                </a:cubicBezTo>
                <a:cubicBezTo>
                  <a:pt x="12" y="42"/>
                  <a:pt x="11" y="42"/>
                  <a:pt x="11" y="43"/>
                </a:cubicBezTo>
                <a:close/>
                <a:moveTo>
                  <a:pt x="63" y="30"/>
                </a:moveTo>
                <a:cubicBezTo>
                  <a:pt x="56" y="30"/>
                  <a:pt x="56" y="30"/>
                  <a:pt x="56" y="30"/>
                </a:cubicBezTo>
                <a:cubicBezTo>
                  <a:pt x="56" y="30"/>
                  <a:pt x="55" y="31"/>
                  <a:pt x="55" y="32"/>
                </a:cubicBezTo>
                <a:cubicBezTo>
                  <a:pt x="55" y="33"/>
                  <a:pt x="56" y="33"/>
                  <a:pt x="56" y="33"/>
                </a:cubicBezTo>
                <a:cubicBezTo>
                  <a:pt x="63" y="33"/>
                  <a:pt x="63" y="33"/>
                  <a:pt x="63" y="33"/>
                </a:cubicBezTo>
                <a:cubicBezTo>
                  <a:pt x="64" y="33"/>
                  <a:pt x="64" y="33"/>
                  <a:pt x="64" y="32"/>
                </a:cubicBezTo>
                <a:cubicBezTo>
                  <a:pt x="64" y="31"/>
                  <a:pt x="64" y="30"/>
                  <a:pt x="63" y="30"/>
                </a:cubicBezTo>
                <a:close/>
                <a:moveTo>
                  <a:pt x="10" y="32"/>
                </a:moveTo>
                <a:cubicBezTo>
                  <a:pt x="10" y="31"/>
                  <a:pt x="9" y="30"/>
                  <a:pt x="8" y="30"/>
                </a:cubicBezTo>
                <a:cubicBezTo>
                  <a:pt x="2" y="30"/>
                  <a:pt x="2" y="30"/>
                  <a:pt x="2" y="30"/>
                </a:cubicBezTo>
                <a:cubicBezTo>
                  <a:pt x="1" y="30"/>
                  <a:pt x="0" y="31"/>
                  <a:pt x="0" y="32"/>
                </a:cubicBezTo>
                <a:cubicBezTo>
                  <a:pt x="0" y="33"/>
                  <a:pt x="1" y="33"/>
                  <a:pt x="2" y="33"/>
                </a:cubicBezTo>
                <a:cubicBezTo>
                  <a:pt x="8" y="33"/>
                  <a:pt x="8" y="33"/>
                  <a:pt x="8" y="33"/>
                </a:cubicBezTo>
                <a:cubicBezTo>
                  <a:pt x="9" y="33"/>
                  <a:pt x="10" y="33"/>
                  <a:pt x="10" y="32"/>
                </a:cubicBezTo>
                <a:close/>
                <a:moveTo>
                  <a:pt x="59" y="46"/>
                </a:moveTo>
                <a:cubicBezTo>
                  <a:pt x="54" y="43"/>
                  <a:pt x="54" y="43"/>
                  <a:pt x="54" y="43"/>
                </a:cubicBezTo>
                <a:cubicBezTo>
                  <a:pt x="53" y="42"/>
                  <a:pt x="52" y="42"/>
                  <a:pt x="52" y="43"/>
                </a:cubicBezTo>
                <a:cubicBezTo>
                  <a:pt x="51" y="44"/>
                  <a:pt x="52" y="45"/>
                  <a:pt x="52" y="45"/>
                </a:cubicBezTo>
                <a:cubicBezTo>
                  <a:pt x="58" y="48"/>
                  <a:pt x="58" y="48"/>
                  <a:pt x="58" y="48"/>
                </a:cubicBezTo>
                <a:cubicBezTo>
                  <a:pt x="58" y="49"/>
                  <a:pt x="58" y="49"/>
                  <a:pt x="59" y="49"/>
                </a:cubicBezTo>
                <a:cubicBezTo>
                  <a:pt x="59" y="49"/>
                  <a:pt x="60" y="48"/>
                  <a:pt x="60" y="48"/>
                </a:cubicBezTo>
                <a:cubicBezTo>
                  <a:pt x="60" y="47"/>
                  <a:pt x="60" y="46"/>
                  <a:pt x="59" y="46"/>
                </a:cubicBezTo>
                <a:close/>
                <a:moveTo>
                  <a:pt x="12" y="19"/>
                </a:moveTo>
                <a:cubicBezTo>
                  <a:pt x="7" y="15"/>
                  <a:pt x="7" y="15"/>
                  <a:pt x="7" y="15"/>
                </a:cubicBezTo>
                <a:cubicBezTo>
                  <a:pt x="6" y="15"/>
                  <a:pt x="5" y="15"/>
                  <a:pt x="5" y="16"/>
                </a:cubicBezTo>
                <a:cubicBezTo>
                  <a:pt x="4" y="17"/>
                  <a:pt x="4" y="18"/>
                  <a:pt x="5" y="18"/>
                </a:cubicBezTo>
                <a:cubicBezTo>
                  <a:pt x="11" y="21"/>
                  <a:pt x="11" y="21"/>
                  <a:pt x="11" y="21"/>
                </a:cubicBezTo>
                <a:cubicBezTo>
                  <a:pt x="11" y="21"/>
                  <a:pt x="11" y="21"/>
                  <a:pt x="11" y="21"/>
                </a:cubicBezTo>
                <a:cubicBezTo>
                  <a:pt x="12" y="21"/>
                  <a:pt x="12" y="21"/>
                  <a:pt x="13" y="21"/>
                </a:cubicBezTo>
                <a:cubicBezTo>
                  <a:pt x="13" y="20"/>
                  <a:pt x="13" y="19"/>
                  <a:pt x="12" y="19"/>
                </a:cubicBezTo>
                <a:close/>
                <a:moveTo>
                  <a:pt x="46" y="52"/>
                </a:moveTo>
                <a:cubicBezTo>
                  <a:pt x="45" y="51"/>
                  <a:pt x="44" y="51"/>
                  <a:pt x="44" y="51"/>
                </a:cubicBezTo>
                <a:cubicBezTo>
                  <a:pt x="43" y="52"/>
                  <a:pt x="43" y="53"/>
                  <a:pt x="43" y="53"/>
                </a:cubicBezTo>
                <a:cubicBezTo>
                  <a:pt x="46" y="59"/>
                  <a:pt x="46" y="59"/>
                  <a:pt x="46" y="59"/>
                </a:cubicBezTo>
                <a:cubicBezTo>
                  <a:pt x="47" y="60"/>
                  <a:pt x="47" y="60"/>
                  <a:pt x="48" y="60"/>
                </a:cubicBezTo>
                <a:cubicBezTo>
                  <a:pt x="48" y="60"/>
                  <a:pt x="48" y="60"/>
                  <a:pt x="48" y="60"/>
                </a:cubicBezTo>
                <a:cubicBezTo>
                  <a:pt x="49" y="59"/>
                  <a:pt x="49" y="58"/>
                  <a:pt x="49" y="58"/>
                </a:cubicBezTo>
                <a:lnTo>
                  <a:pt x="46" y="52"/>
                </a:lnTo>
                <a:close/>
                <a:moveTo>
                  <a:pt x="19" y="12"/>
                </a:moveTo>
                <a:cubicBezTo>
                  <a:pt x="19" y="12"/>
                  <a:pt x="20" y="13"/>
                  <a:pt x="20" y="13"/>
                </a:cubicBezTo>
                <a:cubicBezTo>
                  <a:pt x="21" y="13"/>
                  <a:pt x="21" y="12"/>
                  <a:pt x="21" y="12"/>
                </a:cubicBezTo>
                <a:cubicBezTo>
                  <a:pt x="22" y="12"/>
                  <a:pt x="22" y="11"/>
                  <a:pt x="22" y="10"/>
                </a:cubicBezTo>
                <a:cubicBezTo>
                  <a:pt x="18" y="5"/>
                  <a:pt x="18" y="5"/>
                  <a:pt x="18" y="5"/>
                </a:cubicBezTo>
                <a:cubicBezTo>
                  <a:pt x="18" y="4"/>
                  <a:pt x="17" y="4"/>
                  <a:pt x="16" y="4"/>
                </a:cubicBezTo>
                <a:cubicBezTo>
                  <a:pt x="16" y="5"/>
                  <a:pt x="15" y="5"/>
                  <a:pt x="16" y="6"/>
                </a:cubicBezTo>
                <a:lnTo>
                  <a:pt x="19" y="12"/>
                </a:lnTo>
                <a:close/>
                <a:moveTo>
                  <a:pt x="32" y="9"/>
                </a:moveTo>
                <a:cubicBezTo>
                  <a:pt x="33" y="9"/>
                  <a:pt x="34" y="9"/>
                  <a:pt x="34" y="8"/>
                </a:cubicBezTo>
                <a:cubicBezTo>
                  <a:pt x="34" y="1"/>
                  <a:pt x="34" y="1"/>
                  <a:pt x="34" y="1"/>
                </a:cubicBezTo>
                <a:cubicBezTo>
                  <a:pt x="34" y="1"/>
                  <a:pt x="33" y="0"/>
                  <a:pt x="32" y="0"/>
                </a:cubicBezTo>
                <a:cubicBezTo>
                  <a:pt x="31" y="0"/>
                  <a:pt x="31" y="1"/>
                  <a:pt x="31" y="1"/>
                </a:cubicBezTo>
                <a:cubicBezTo>
                  <a:pt x="31" y="8"/>
                  <a:pt x="31" y="8"/>
                  <a:pt x="31" y="8"/>
                </a:cubicBezTo>
                <a:cubicBezTo>
                  <a:pt x="31" y="9"/>
                  <a:pt x="31" y="9"/>
                  <a:pt x="32" y="9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197293" y="4085654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ind"/>
                <a:ea typeface="+mn-ea"/>
                <a:cs typeface="+mn-cs"/>
              </a:rPr>
              <a:t>Exclusive Material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067D05B2-C45E-48B9-AF50-0D3EAEE48336}"/>
                  </a:ext>
                </a:extLst>
              </p:cNvPr>
              <p:cNvSpPr txBox="1"/>
              <p:nvPr/>
            </p:nvSpPr>
            <p:spPr>
              <a:xfrm>
                <a:off x="6536195" y="1888995"/>
                <a:ext cx="1586460" cy="3701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=4</m:t>
                      </m:r>
                      <m:acc>
                        <m:accPr>
                          <m:chr m:val="̂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acc>
                        <m:accPr>
                          <m:chr m:val="̂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067D05B2-C45E-48B9-AF50-0D3EAEE483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6195" y="1888995"/>
                <a:ext cx="1586460" cy="370101"/>
              </a:xfrm>
              <a:prstGeom prst="rect">
                <a:avLst/>
              </a:prstGeom>
              <a:blipFill>
                <a:blip r:embed="rId3"/>
                <a:stretch>
                  <a:fillRect l="-3846" t="-18033" r="-26154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86BD91E-C985-4571-B3C1-B78B5B52E1CC}"/>
                  </a:ext>
                </a:extLst>
              </p:cNvPr>
              <p:cNvSpPr txBox="1"/>
              <p:nvPr/>
            </p:nvSpPr>
            <p:spPr>
              <a:xfrm>
                <a:off x="6519121" y="2401675"/>
                <a:ext cx="165744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acc>
                        <m:accPr>
                          <m:chr m:val="̂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acc>
                        <m:accPr>
                          <m:chr m:val="̂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86BD91E-C985-4571-B3C1-B78B5B52E1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9121" y="2401675"/>
                <a:ext cx="1657440" cy="369332"/>
              </a:xfrm>
              <a:prstGeom prst="rect">
                <a:avLst/>
              </a:prstGeom>
              <a:blipFill>
                <a:blip r:embed="rId4"/>
                <a:stretch>
                  <a:fillRect l="-3676" t="-18033" r="-25000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AEA91F9-DEB9-485E-A7EB-DD950E3B75B9}"/>
                  </a:ext>
                </a:extLst>
              </p:cNvPr>
              <p:cNvSpPr txBox="1"/>
              <p:nvPr/>
            </p:nvSpPr>
            <p:spPr>
              <a:xfrm>
                <a:off x="6536195" y="2946856"/>
                <a:ext cx="2162772" cy="3701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̅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=3</m:t>
                      </m:r>
                      <m:acc>
                        <m:accPr>
                          <m:chr m:val="̂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6</m:t>
                      </m:r>
                      <m:acc>
                        <m:accPr>
                          <m:chr m:val="̂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AEA91F9-DEB9-485E-A7EB-DD950E3B75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6195" y="2946856"/>
                <a:ext cx="2162772" cy="370101"/>
              </a:xfrm>
              <a:prstGeom prst="rect">
                <a:avLst/>
              </a:prstGeom>
              <a:blipFill>
                <a:blip r:embed="rId5"/>
                <a:stretch>
                  <a:fillRect l="-2817" t="-16393" r="-18873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CBB4829-92D9-49F5-825B-6FDAA93844EB}"/>
                  </a:ext>
                </a:extLst>
              </p:cNvPr>
              <p:cNvSpPr txBox="1"/>
              <p:nvPr/>
            </p:nvSpPr>
            <p:spPr>
              <a:xfrm>
                <a:off x="6549077" y="3424046"/>
                <a:ext cx="2162772" cy="3701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=5</m:t>
                      </m:r>
                      <m:acc>
                        <m:accPr>
                          <m:chr m:val="̂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0</m:t>
                      </m:r>
                      <m:acc>
                        <m:accPr>
                          <m:chr m:val="̂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CBB4829-92D9-49F5-825B-6FDAA93844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9077" y="3424046"/>
                <a:ext cx="2162772" cy="370101"/>
              </a:xfrm>
              <a:prstGeom prst="rect">
                <a:avLst/>
              </a:prstGeom>
              <a:blipFill>
                <a:blip r:embed="rId6"/>
                <a:stretch>
                  <a:fillRect l="-2817" t="-18333" r="-1887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6460AEF-D866-411C-86AD-2B307ED97F94}"/>
                  </a:ext>
                </a:extLst>
              </p:cNvPr>
              <p:cNvSpPr txBox="1"/>
              <p:nvPr/>
            </p:nvSpPr>
            <p:spPr>
              <a:xfrm>
                <a:off x="6546985" y="3927930"/>
                <a:ext cx="2457468" cy="4574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6460AEF-D866-411C-86AD-2B307ED97F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6985" y="3927930"/>
                <a:ext cx="2457468" cy="45743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93C4DFA-2E0B-4A5F-BE27-075D6B805C54}"/>
                  </a:ext>
                </a:extLst>
              </p:cNvPr>
              <p:cNvSpPr txBox="1"/>
              <p:nvPr/>
            </p:nvSpPr>
            <p:spPr>
              <a:xfrm>
                <a:off x="6587261" y="4447243"/>
                <a:ext cx="1947200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𝑎𝑟𝑐</m:t>
                      </m:r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93C4DFA-2E0B-4A5F-BE27-075D6B805C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7261" y="4447243"/>
                <a:ext cx="1947200" cy="69147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F81C3C7-8E9B-41B3-8C8A-1CD7055E84A7}"/>
                  </a:ext>
                </a:extLst>
              </p:cNvPr>
              <p:cNvSpPr txBox="1"/>
              <p:nvPr/>
            </p:nvSpPr>
            <p:spPr>
              <a:xfrm>
                <a:off x="3458613" y="5313740"/>
                <a:ext cx="8559138" cy="9860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</m:acc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̅"/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</m:acc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̅"/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</m:acc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acc>
                            <m:accPr>
                              <m:chr m:val="̂"/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acc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  <m:acc>
                            <m:accPr>
                              <m:chr m:val="̂"/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</m:acc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̂"/>
                              <m:ctrlPr>
                                <a:rPr lang="en-US" sz="32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acc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acc>
                            <m:accPr>
                              <m:chr m:val="̂"/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</m:acc>
                        </m:e>
                      </m:d>
                      <m:r>
                        <a:rPr lang="en-US" sz="3200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32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acc>
                            <m:accPr>
                              <m:chr m:val="̂"/>
                              <m:ctrlPr>
                                <a:rPr lang="en-US" sz="32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acc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2</m:t>
                          </m:r>
                          <m:acc>
                            <m:accPr>
                              <m:chr m:val="̂"/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en-US" sz="3200" b="0" i="1" dirty="0">
                  <a:latin typeface="Cambria Math" panose="02040503050406030204" pitchFamily="18" charset="0"/>
                </a:endParaRPr>
              </a:p>
              <a:p>
                <a:pPr marL="2005013" indent="-1946275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b="0" i="0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sz="32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4</m:t>
                      </m:r>
                      <m:acc>
                        <m:accPr>
                          <m:chr m:val="̂"/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acc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F81C3C7-8E9B-41B3-8C8A-1CD7055E84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8613" y="5313740"/>
                <a:ext cx="8559138" cy="98603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05AF7D8-F009-4EA5-8628-A4311A1C2CB3}"/>
              </a:ext>
            </a:extLst>
          </p:cNvPr>
          <p:cNvCxnSpPr>
            <a:cxnSpLocks/>
          </p:cNvCxnSpPr>
          <p:nvPr/>
        </p:nvCxnSpPr>
        <p:spPr>
          <a:xfrm>
            <a:off x="2219364" y="1760434"/>
            <a:ext cx="0" cy="409764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E810CC5-2FFA-474D-81C5-51243825EDAA}"/>
              </a:ext>
            </a:extLst>
          </p:cNvPr>
          <p:cNvCxnSpPr>
            <a:cxnSpLocks/>
          </p:cNvCxnSpPr>
          <p:nvPr/>
        </p:nvCxnSpPr>
        <p:spPr>
          <a:xfrm>
            <a:off x="632389" y="4230163"/>
            <a:ext cx="4862557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9CF81B6F-5536-44B3-9290-7A5A99E20B77}"/>
              </a:ext>
            </a:extLst>
          </p:cNvPr>
          <p:cNvCxnSpPr>
            <a:cxnSpLocks/>
            <a:endCxn id="50" idx="2"/>
          </p:cNvCxnSpPr>
          <p:nvPr/>
        </p:nvCxnSpPr>
        <p:spPr>
          <a:xfrm flipV="1">
            <a:off x="2205295" y="1964942"/>
            <a:ext cx="1773836" cy="226522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1788EB81-DCB6-49FE-8F48-2B2C0385D736}"/>
              </a:ext>
            </a:extLst>
          </p:cNvPr>
          <p:cNvCxnSpPr>
            <a:cxnSpLocks/>
          </p:cNvCxnSpPr>
          <p:nvPr/>
        </p:nvCxnSpPr>
        <p:spPr>
          <a:xfrm>
            <a:off x="2167005" y="4237284"/>
            <a:ext cx="2950427" cy="0"/>
          </a:xfrm>
          <a:prstGeom prst="straightConnector1">
            <a:avLst/>
          </a:prstGeom>
          <a:ln w="5715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1AB187D-6B1C-4481-8559-2777AAD0F6CB}"/>
              </a:ext>
            </a:extLst>
          </p:cNvPr>
          <p:cNvCxnSpPr>
            <a:cxnSpLocks/>
          </p:cNvCxnSpPr>
          <p:nvPr/>
        </p:nvCxnSpPr>
        <p:spPr>
          <a:xfrm>
            <a:off x="1555873" y="3055805"/>
            <a:ext cx="3135771" cy="0"/>
          </a:xfrm>
          <a:prstGeom prst="straightConnector1">
            <a:avLst/>
          </a:prstGeom>
          <a:ln w="28575"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E4221682-8CC8-467A-A463-701421EE8708}"/>
              </a:ext>
            </a:extLst>
          </p:cNvPr>
          <p:cNvCxnSpPr>
            <a:cxnSpLocks/>
          </p:cNvCxnSpPr>
          <p:nvPr/>
        </p:nvCxnSpPr>
        <p:spPr>
          <a:xfrm flipV="1">
            <a:off x="4691644" y="3055805"/>
            <a:ext cx="0" cy="1181479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0AF02C0E-8280-48F9-AEE3-B3AB8D2BC7C0}"/>
              </a:ext>
            </a:extLst>
          </p:cNvPr>
          <p:cNvCxnSpPr>
            <a:cxnSpLocks/>
          </p:cNvCxnSpPr>
          <p:nvPr/>
        </p:nvCxnSpPr>
        <p:spPr>
          <a:xfrm flipV="1">
            <a:off x="2194539" y="3055804"/>
            <a:ext cx="2501037" cy="117436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38D168F8-5FC3-40C2-A395-24C966EF7347}"/>
              </a:ext>
            </a:extLst>
          </p:cNvPr>
          <p:cNvCxnSpPr>
            <a:cxnSpLocks/>
          </p:cNvCxnSpPr>
          <p:nvPr/>
        </p:nvCxnSpPr>
        <p:spPr>
          <a:xfrm flipV="1">
            <a:off x="2219364" y="1934596"/>
            <a:ext cx="1812248" cy="13922"/>
          </a:xfrm>
          <a:prstGeom prst="straightConnector1">
            <a:avLst/>
          </a:prstGeom>
          <a:ln w="28575"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3619FDFD-3FF0-4CAF-982E-35A85664B3CC}"/>
              </a:ext>
            </a:extLst>
          </p:cNvPr>
          <p:cNvCxnSpPr>
            <a:cxnSpLocks/>
          </p:cNvCxnSpPr>
          <p:nvPr/>
        </p:nvCxnSpPr>
        <p:spPr>
          <a:xfrm flipH="1" flipV="1">
            <a:off x="4032351" y="1941557"/>
            <a:ext cx="10446" cy="2274685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AAC02004-EA20-44F1-84C6-735D93349D39}"/>
              </a:ext>
            </a:extLst>
          </p:cNvPr>
          <p:cNvCxnSpPr>
            <a:cxnSpLocks/>
          </p:cNvCxnSpPr>
          <p:nvPr/>
        </p:nvCxnSpPr>
        <p:spPr>
          <a:xfrm flipH="1" flipV="1">
            <a:off x="1556447" y="3078401"/>
            <a:ext cx="654116" cy="1179928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9A79C9A-C1EE-48B3-8ABC-F3A511AB011D}"/>
              </a:ext>
            </a:extLst>
          </p:cNvPr>
          <p:cNvCxnSpPr>
            <a:cxnSpLocks/>
          </p:cNvCxnSpPr>
          <p:nvPr/>
        </p:nvCxnSpPr>
        <p:spPr>
          <a:xfrm flipV="1">
            <a:off x="1555873" y="3055804"/>
            <a:ext cx="0" cy="1198734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AD4B24C7-A653-4630-BBEE-2D259869395C}"/>
              </a:ext>
            </a:extLst>
          </p:cNvPr>
          <p:cNvCxnSpPr>
            <a:cxnSpLocks/>
          </p:cNvCxnSpPr>
          <p:nvPr/>
        </p:nvCxnSpPr>
        <p:spPr>
          <a:xfrm flipH="1">
            <a:off x="996195" y="4230162"/>
            <a:ext cx="1223169" cy="800612"/>
          </a:xfrm>
          <a:prstGeom prst="straightConnector1">
            <a:avLst/>
          </a:prstGeom>
          <a:ln w="5715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05E34B18-5BD5-4E3A-A41D-6DE623566C57}"/>
              </a:ext>
            </a:extLst>
          </p:cNvPr>
          <p:cNvCxnSpPr>
            <a:cxnSpLocks/>
          </p:cNvCxnSpPr>
          <p:nvPr/>
        </p:nvCxnSpPr>
        <p:spPr>
          <a:xfrm flipV="1">
            <a:off x="1010812" y="4230163"/>
            <a:ext cx="0" cy="800611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893CD15B-E6B4-4B8D-8D55-78262EBF8AE6}"/>
              </a:ext>
            </a:extLst>
          </p:cNvPr>
          <p:cNvCxnSpPr>
            <a:cxnSpLocks/>
          </p:cNvCxnSpPr>
          <p:nvPr/>
        </p:nvCxnSpPr>
        <p:spPr>
          <a:xfrm>
            <a:off x="996195" y="5030774"/>
            <a:ext cx="1233137" cy="0"/>
          </a:xfrm>
          <a:prstGeom prst="straightConnector1">
            <a:avLst/>
          </a:prstGeom>
          <a:ln w="28575"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4DF979E6-F6D1-4F05-85CC-65CCB32DA20C}"/>
                  </a:ext>
                </a:extLst>
              </p:cNvPr>
              <p:cNvSpPr txBox="1"/>
              <p:nvPr/>
            </p:nvSpPr>
            <p:spPr>
              <a:xfrm flipH="1" flipV="1">
                <a:off x="5286363" y="4272917"/>
                <a:ext cx="338347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4DF979E6-F6D1-4F05-85CC-65CCB32DA2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 flipV="1">
                <a:off x="5286363" y="4272917"/>
                <a:ext cx="338347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5CF507A2-21FD-492A-9A68-DB4708ABA191}"/>
                  </a:ext>
                </a:extLst>
              </p:cNvPr>
              <p:cNvSpPr txBox="1"/>
              <p:nvPr/>
            </p:nvSpPr>
            <p:spPr>
              <a:xfrm>
                <a:off x="1974256" y="1595610"/>
                <a:ext cx="25109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5CF507A2-21FD-492A-9A68-DB4708ABA1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4256" y="1595610"/>
                <a:ext cx="251094" cy="369332"/>
              </a:xfrm>
              <a:prstGeom prst="rect">
                <a:avLst/>
              </a:prstGeom>
              <a:blipFill>
                <a:blip r:embed="rId12"/>
                <a:stretch>
                  <a:fillRect l="-29268" r="-26829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61AE5DF2-8A0D-40D9-BA8E-03A2CB6C31D1}"/>
                  </a:ext>
                </a:extLst>
              </p:cNvPr>
              <p:cNvSpPr txBox="1"/>
              <p:nvPr/>
            </p:nvSpPr>
            <p:spPr>
              <a:xfrm>
                <a:off x="3523557" y="1594841"/>
                <a:ext cx="911147" cy="3701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 </m:t>
                      </m:r>
                      <m:acc>
                        <m:accPr>
                          <m:chr m:val="̅"/>
                          <m:ctrlPr>
                            <a:rPr lang="en-US" sz="2400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61AE5DF2-8A0D-40D9-BA8E-03A2CB6C31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3557" y="1594841"/>
                <a:ext cx="911147" cy="370101"/>
              </a:xfrm>
              <a:prstGeom prst="rect">
                <a:avLst/>
              </a:prstGeom>
              <a:blipFill>
                <a:blip r:embed="rId13"/>
                <a:stretch>
                  <a:fillRect l="-7383" t="-5000" r="-42282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657B66DF-4F41-4DBC-B1F5-ADBE861A4FBC}"/>
                  </a:ext>
                </a:extLst>
              </p:cNvPr>
              <p:cNvSpPr txBox="1"/>
              <p:nvPr/>
            </p:nvSpPr>
            <p:spPr>
              <a:xfrm>
                <a:off x="4576387" y="2685702"/>
                <a:ext cx="926344" cy="3701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(4,3)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657B66DF-4F41-4DBC-B1F5-ADBE861A4F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6387" y="2685702"/>
                <a:ext cx="926344" cy="370101"/>
              </a:xfrm>
              <a:prstGeom prst="rect">
                <a:avLst/>
              </a:prstGeom>
              <a:blipFill>
                <a:blip r:embed="rId14"/>
                <a:stretch>
                  <a:fillRect l="-7895" t="-5000" r="-11842" b="-3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0DBA0636-30E7-4AA5-BB38-86C2D4A22F6A}"/>
                  </a:ext>
                </a:extLst>
              </p:cNvPr>
              <p:cNvSpPr txBox="1"/>
              <p:nvPr/>
            </p:nvSpPr>
            <p:spPr>
              <a:xfrm>
                <a:off x="4956535" y="3746959"/>
                <a:ext cx="911147" cy="3701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 </m:t>
                      </m:r>
                      <m:acc>
                        <m:accPr>
                          <m:chr m:val="̅"/>
                          <m:ctrlPr>
                            <a:rPr lang="en-US" sz="2400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0DBA0636-30E7-4AA5-BB38-86C2D4A22F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6535" y="3746959"/>
                <a:ext cx="911147" cy="370101"/>
              </a:xfrm>
              <a:prstGeom prst="rect">
                <a:avLst/>
              </a:prstGeom>
              <a:blipFill>
                <a:blip r:embed="rId15"/>
                <a:stretch>
                  <a:fillRect l="-7333" t="-5000" r="-41333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6691FF70-C775-4FAE-BE6E-E1D82B6CDF27}"/>
                  </a:ext>
                </a:extLst>
              </p:cNvPr>
              <p:cNvSpPr txBox="1"/>
              <p:nvPr/>
            </p:nvSpPr>
            <p:spPr>
              <a:xfrm>
                <a:off x="646009" y="2612319"/>
                <a:ext cx="116724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400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(−1,3)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6691FF70-C775-4FAE-BE6E-E1D82B6CDF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009" y="2612319"/>
                <a:ext cx="1167243" cy="369332"/>
              </a:xfrm>
              <a:prstGeom prst="rect">
                <a:avLst/>
              </a:prstGeom>
              <a:blipFill>
                <a:blip r:embed="rId16"/>
                <a:stretch>
                  <a:fillRect l="-6283" t="-5000" r="-9424" b="-3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DD02CB72-B14A-4D94-B0E0-949800C8A8FF}"/>
                  </a:ext>
                </a:extLst>
              </p:cNvPr>
              <p:cNvSpPr txBox="1"/>
              <p:nvPr/>
            </p:nvSpPr>
            <p:spPr>
              <a:xfrm>
                <a:off x="386573" y="5119734"/>
                <a:ext cx="159857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400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acc>
                        <m:accPr>
                          <m:chr m:val="̅"/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acc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(−2,−2)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DD02CB72-B14A-4D94-B0E0-949800C8A8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573" y="5119734"/>
                <a:ext cx="1598579" cy="369332"/>
              </a:xfrm>
              <a:prstGeom prst="rect">
                <a:avLst/>
              </a:prstGeom>
              <a:blipFill>
                <a:blip r:embed="rId17"/>
                <a:stretch>
                  <a:fillRect l="-3802" t="-5000" r="-6464" b="-3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BC2C9F96-12A7-4261-8F43-7CA9A733538F}"/>
                  </a:ext>
                </a:extLst>
              </p:cNvPr>
              <p:cNvSpPr txBox="1"/>
              <p:nvPr/>
            </p:nvSpPr>
            <p:spPr>
              <a:xfrm>
                <a:off x="2980288" y="3844205"/>
                <a:ext cx="37991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BC2C9F96-12A7-4261-8F43-7CA9A73353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0288" y="3844205"/>
                <a:ext cx="379912" cy="369332"/>
              </a:xfrm>
              <a:prstGeom prst="rect">
                <a:avLst/>
              </a:prstGeom>
              <a:blipFill>
                <a:blip r:embed="rId18"/>
                <a:stretch>
                  <a:fillRect l="-19355" r="-8065"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5D03AD6B-E8F7-44E2-8369-18FB3E19659C}"/>
              </a:ext>
            </a:extLst>
          </p:cNvPr>
          <p:cNvCxnSpPr>
            <a:cxnSpLocks/>
          </p:cNvCxnSpPr>
          <p:nvPr/>
        </p:nvCxnSpPr>
        <p:spPr>
          <a:xfrm>
            <a:off x="2143167" y="3818796"/>
            <a:ext cx="14209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C0D474AD-D567-4E27-B241-DD2D32764AE7}"/>
              </a:ext>
            </a:extLst>
          </p:cNvPr>
          <p:cNvCxnSpPr>
            <a:cxnSpLocks/>
          </p:cNvCxnSpPr>
          <p:nvPr/>
        </p:nvCxnSpPr>
        <p:spPr>
          <a:xfrm>
            <a:off x="2142544" y="3424046"/>
            <a:ext cx="14159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BC310312-1EF7-4174-BFF0-80BD24044441}"/>
              </a:ext>
            </a:extLst>
          </p:cNvPr>
          <p:cNvCxnSpPr>
            <a:cxnSpLocks/>
          </p:cNvCxnSpPr>
          <p:nvPr/>
        </p:nvCxnSpPr>
        <p:spPr>
          <a:xfrm>
            <a:off x="2148576" y="2685702"/>
            <a:ext cx="12952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60D3F43E-A87F-4362-93D4-E0D5F795CB9E}"/>
              </a:ext>
            </a:extLst>
          </p:cNvPr>
          <p:cNvCxnSpPr>
            <a:cxnSpLocks/>
          </p:cNvCxnSpPr>
          <p:nvPr/>
        </p:nvCxnSpPr>
        <p:spPr>
          <a:xfrm>
            <a:off x="2154849" y="2290207"/>
            <a:ext cx="12903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2F8858E1-8710-475D-B690-082CE3CCC48F}"/>
              </a:ext>
            </a:extLst>
          </p:cNvPr>
          <p:cNvCxnSpPr>
            <a:cxnSpLocks/>
          </p:cNvCxnSpPr>
          <p:nvPr/>
        </p:nvCxnSpPr>
        <p:spPr>
          <a:xfrm>
            <a:off x="2126076" y="5027585"/>
            <a:ext cx="1687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A9A99738-2479-4E4A-8701-E6704C9AD3A0}"/>
              </a:ext>
            </a:extLst>
          </p:cNvPr>
          <p:cNvCxnSpPr>
            <a:cxnSpLocks/>
          </p:cNvCxnSpPr>
          <p:nvPr/>
        </p:nvCxnSpPr>
        <p:spPr>
          <a:xfrm>
            <a:off x="2149125" y="4630468"/>
            <a:ext cx="14566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7C5556C6-C2B5-4800-AD55-3327A77692E4}"/>
              </a:ext>
            </a:extLst>
          </p:cNvPr>
          <p:cNvCxnSpPr>
            <a:cxnSpLocks/>
          </p:cNvCxnSpPr>
          <p:nvPr/>
        </p:nvCxnSpPr>
        <p:spPr>
          <a:xfrm>
            <a:off x="2142293" y="3055803"/>
            <a:ext cx="14209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B8D9887F-08AD-4B1B-8524-B34F514B58F9}"/>
              </a:ext>
            </a:extLst>
          </p:cNvPr>
          <p:cNvCxnSpPr>
            <a:cxnSpLocks/>
          </p:cNvCxnSpPr>
          <p:nvPr/>
        </p:nvCxnSpPr>
        <p:spPr>
          <a:xfrm>
            <a:off x="1554544" y="4162191"/>
            <a:ext cx="0" cy="14148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97F0B16-7B70-48D7-8910-CC95565B924A}"/>
              </a:ext>
            </a:extLst>
          </p:cNvPr>
          <p:cNvCxnSpPr>
            <a:cxnSpLocks/>
          </p:cNvCxnSpPr>
          <p:nvPr/>
        </p:nvCxnSpPr>
        <p:spPr>
          <a:xfrm>
            <a:off x="1010812" y="4159419"/>
            <a:ext cx="0" cy="14148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9AF71FEC-08F5-4A20-8BFD-7AD3704E369D}"/>
              </a:ext>
            </a:extLst>
          </p:cNvPr>
          <p:cNvCxnSpPr>
            <a:cxnSpLocks/>
          </p:cNvCxnSpPr>
          <p:nvPr/>
        </p:nvCxnSpPr>
        <p:spPr>
          <a:xfrm>
            <a:off x="2206200" y="4156647"/>
            <a:ext cx="0" cy="14148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Slide Number Placeholder 4">
            <a:extLst>
              <a:ext uri="{FF2B5EF4-FFF2-40B4-BE49-F238E27FC236}">
                <a16:creationId xmlns:a16="http://schemas.microsoft.com/office/drawing/2014/main" id="{9C8A9E9C-FFDE-49FA-BBB1-274790237CF5}"/>
              </a:ext>
            </a:extLst>
          </p:cNvPr>
          <p:cNvSpPr txBox="1">
            <a:spLocks/>
          </p:cNvSpPr>
          <p:nvPr/>
        </p:nvSpPr>
        <p:spPr>
          <a:xfrm>
            <a:off x="11578625" y="6490898"/>
            <a:ext cx="514350" cy="32004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8C57A421-3BC6-4F99-9541-B554F8F77AD6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42468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 rot="10800000">
            <a:off x="397400" y="290879"/>
            <a:ext cx="1642363" cy="396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1" name="Title 14"/>
          <p:cNvSpPr txBox="1">
            <a:spLocks/>
          </p:cNvSpPr>
          <p:nvPr/>
        </p:nvSpPr>
        <p:spPr>
          <a:xfrm>
            <a:off x="288037" y="265050"/>
            <a:ext cx="1861088" cy="447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ind"/>
                <a:ea typeface="+mj-ea"/>
                <a:cs typeface="+mj-cs"/>
              </a:rPr>
              <a:t>Example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j-ea"/>
              <a:cs typeface="+mj-cs"/>
            </a:endParaRPr>
          </a:p>
        </p:txBody>
      </p:sp>
      <p:sp>
        <p:nvSpPr>
          <p:cNvPr id="12" name="Title 4">
            <a:extLst>
              <a:ext uri="{FF2B5EF4-FFF2-40B4-BE49-F238E27FC236}">
                <a16:creationId xmlns:a16="http://schemas.microsoft.com/office/drawing/2014/main" id="{8167FEB5-21D6-419C-ACCB-0E918E3EB60C}"/>
              </a:ext>
            </a:extLst>
          </p:cNvPr>
          <p:cNvSpPr txBox="1">
            <a:spLocks/>
          </p:cNvSpPr>
          <p:nvPr/>
        </p:nvSpPr>
        <p:spPr>
          <a:xfrm>
            <a:off x="5278830" y="397141"/>
            <a:ext cx="1747409" cy="8318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noFill/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i="1" dirty="0"/>
              <a:t>Solution: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97400" y="654913"/>
            <a:ext cx="2564163" cy="831822"/>
          </a:xfrm>
          <a:solidFill>
            <a:schemeClr val="accent1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000" b="1" i="1" dirty="0"/>
              <a:t>Example 2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5ACF1A5-9888-408D-ABF8-28DBAF959A1C}"/>
              </a:ext>
            </a:extLst>
          </p:cNvPr>
          <p:cNvCxnSpPr>
            <a:cxnSpLocks/>
          </p:cNvCxnSpPr>
          <p:nvPr/>
        </p:nvCxnSpPr>
        <p:spPr>
          <a:xfrm>
            <a:off x="2439825" y="2382995"/>
            <a:ext cx="69737" cy="447500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C76B089-F073-4F01-9F60-E8C52DB3E185}"/>
              </a:ext>
            </a:extLst>
          </p:cNvPr>
          <p:cNvCxnSpPr>
            <a:cxnSpLocks/>
          </p:cNvCxnSpPr>
          <p:nvPr/>
        </p:nvCxnSpPr>
        <p:spPr>
          <a:xfrm>
            <a:off x="288037" y="3803137"/>
            <a:ext cx="412437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0CF3FDD-3DA5-4EC3-AB4D-DE0F95EAFABC}"/>
              </a:ext>
            </a:extLst>
          </p:cNvPr>
          <p:cNvCxnSpPr>
            <a:cxnSpLocks/>
          </p:cNvCxnSpPr>
          <p:nvPr/>
        </p:nvCxnSpPr>
        <p:spPr>
          <a:xfrm>
            <a:off x="2439825" y="3803137"/>
            <a:ext cx="1201634" cy="2583630"/>
          </a:xfrm>
          <a:prstGeom prst="straightConnector1">
            <a:avLst/>
          </a:prstGeom>
          <a:ln w="5715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8B75989-3D72-4DF2-BA9C-6E950739849C}"/>
              </a:ext>
            </a:extLst>
          </p:cNvPr>
          <p:cNvCxnSpPr>
            <a:cxnSpLocks/>
          </p:cNvCxnSpPr>
          <p:nvPr/>
        </p:nvCxnSpPr>
        <p:spPr>
          <a:xfrm>
            <a:off x="1283632" y="3170157"/>
            <a:ext cx="1156193" cy="0"/>
          </a:xfrm>
          <a:prstGeom prst="straightConnector1">
            <a:avLst/>
          </a:prstGeom>
          <a:ln w="28575"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2A98ECC-68D2-4B28-8691-AD416DBD78F1}"/>
              </a:ext>
            </a:extLst>
          </p:cNvPr>
          <p:cNvCxnSpPr>
            <a:cxnSpLocks/>
          </p:cNvCxnSpPr>
          <p:nvPr/>
        </p:nvCxnSpPr>
        <p:spPr>
          <a:xfrm>
            <a:off x="2499949" y="6397289"/>
            <a:ext cx="1166124" cy="0"/>
          </a:xfrm>
          <a:prstGeom prst="straightConnector1">
            <a:avLst/>
          </a:prstGeom>
          <a:ln w="28575"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27570A10-7DAB-4F65-B46A-CE6495CADE3F}"/>
              </a:ext>
            </a:extLst>
          </p:cNvPr>
          <p:cNvCxnSpPr>
            <a:cxnSpLocks/>
          </p:cNvCxnSpPr>
          <p:nvPr/>
        </p:nvCxnSpPr>
        <p:spPr>
          <a:xfrm flipH="1" flipV="1">
            <a:off x="3641459" y="3803137"/>
            <a:ext cx="22764" cy="2594153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42BE4495-9F21-41E6-9827-D80CFE889A2E}"/>
              </a:ext>
            </a:extLst>
          </p:cNvPr>
          <p:cNvCxnSpPr>
            <a:cxnSpLocks/>
          </p:cNvCxnSpPr>
          <p:nvPr/>
        </p:nvCxnSpPr>
        <p:spPr>
          <a:xfrm flipH="1" flipV="1">
            <a:off x="1292464" y="3170157"/>
            <a:ext cx="1190919" cy="654025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EAE79DD5-EA9E-4519-982C-5EBD16EC0859}"/>
              </a:ext>
            </a:extLst>
          </p:cNvPr>
          <p:cNvCxnSpPr>
            <a:cxnSpLocks/>
          </p:cNvCxnSpPr>
          <p:nvPr/>
        </p:nvCxnSpPr>
        <p:spPr>
          <a:xfrm flipH="1" flipV="1">
            <a:off x="1283632" y="3170157"/>
            <a:ext cx="4416" cy="664813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1F8474D3-A292-4F93-9EDD-5F89AB8CE06E}"/>
              </a:ext>
            </a:extLst>
          </p:cNvPr>
          <p:cNvCxnSpPr>
            <a:cxnSpLocks/>
          </p:cNvCxnSpPr>
          <p:nvPr/>
        </p:nvCxnSpPr>
        <p:spPr>
          <a:xfrm flipH="1">
            <a:off x="1283632" y="3796015"/>
            <a:ext cx="1208553" cy="800611"/>
          </a:xfrm>
          <a:prstGeom prst="straightConnector1">
            <a:avLst/>
          </a:prstGeom>
          <a:ln w="5715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5C552270-849A-4FB2-91A4-0CB444638974}"/>
              </a:ext>
            </a:extLst>
          </p:cNvPr>
          <p:cNvCxnSpPr>
            <a:cxnSpLocks/>
          </p:cNvCxnSpPr>
          <p:nvPr/>
        </p:nvCxnSpPr>
        <p:spPr>
          <a:xfrm flipV="1">
            <a:off x="1283632" y="3834970"/>
            <a:ext cx="0" cy="800611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90E78074-54B1-4BA9-99A1-192CEA2736A1}"/>
              </a:ext>
            </a:extLst>
          </p:cNvPr>
          <p:cNvCxnSpPr>
            <a:cxnSpLocks/>
          </p:cNvCxnSpPr>
          <p:nvPr/>
        </p:nvCxnSpPr>
        <p:spPr>
          <a:xfrm>
            <a:off x="1292464" y="4596626"/>
            <a:ext cx="1209688" cy="1"/>
          </a:xfrm>
          <a:prstGeom prst="straightConnector1">
            <a:avLst/>
          </a:prstGeom>
          <a:ln w="28575"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8CD095EA-715D-4F2B-A586-827729C9620B}"/>
                  </a:ext>
                </a:extLst>
              </p:cNvPr>
              <p:cNvSpPr txBox="1"/>
              <p:nvPr/>
            </p:nvSpPr>
            <p:spPr>
              <a:xfrm flipH="1" flipV="1">
                <a:off x="4243240" y="3881549"/>
                <a:ext cx="338347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8CD095EA-715D-4F2B-A586-827729C962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 flipV="1">
                <a:off x="4243240" y="3881549"/>
                <a:ext cx="33834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92CD58B1-5C3B-43F3-9ECA-CC23C0FD39C2}"/>
                  </a:ext>
                </a:extLst>
              </p:cNvPr>
              <p:cNvSpPr txBox="1"/>
              <p:nvPr/>
            </p:nvSpPr>
            <p:spPr>
              <a:xfrm>
                <a:off x="606497" y="4667141"/>
                <a:ext cx="124034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=10</m:t>
                      </m:r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92CD58B1-5C3B-43F3-9ECA-CC23C0FD39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497" y="4667141"/>
                <a:ext cx="1240340" cy="369332"/>
              </a:xfrm>
              <a:prstGeom prst="rect">
                <a:avLst/>
              </a:prstGeom>
              <a:blipFill>
                <a:blip r:embed="rId5"/>
                <a:stretch>
                  <a:fillRect l="-4902" r="-5392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26A2B00E-12BE-4FF8-A951-3D8C345A012A}"/>
                  </a:ext>
                </a:extLst>
              </p:cNvPr>
              <p:cNvSpPr txBox="1"/>
              <p:nvPr/>
            </p:nvSpPr>
            <p:spPr>
              <a:xfrm>
                <a:off x="793872" y="2761012"/>
                <a:ext cx="124104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=10</m:t>
                      </m:r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26A2B00E-12BE-4FF8-A951-3D8C345A01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872" y="2761012"/>
                <a:ext cx="1241044" cy="369332"/>
              </a:xfrm>
              <a:prstGeom prst="rect">
                <a:avLst/>
              </a:prstGeom>
              <a:blipFill>
                <a:blip r:embed="rId6"/>
                <a:stretch>
                  <a:fillRect l="-5392" r="-5392"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368FB4AA-7652-47D3-B9E3-37E7C18A291A}"/>
                  </a:ext>
                </a:extLst>
              </p:cNvPr>
              <p:cNvSpPr txBox="1"/>
              <p:nvPr/>
            </p:nvSpPr>
            <p:spPr>
              <a:xfrm>
                <a:off x="3684543" y="6350760"/>
                <a:ext cx="125271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=25</m:t>
                      </m:r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368FB4AA-7652-47D3-B9E3-37E7C18A29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4543" y="6350760"/>
                <a:ext cx="1252715" cy="369332"/>
              </a:xfrm>
              <a:prstGeom prst="rect">
                <a:avLst/>
              </a:prstGeom>
              <a:blipFill>
                <a:blip r:embed="rId7"/>
                <a:stretch>
                  <a:fillRect l="-4854" r="-5825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6A522448-1E77-4A4E-8A48-2D73D0410C6A}"/>
                  </a:ext>
                </a:extLst>
              </p:cNvPr>
              <p:cNvSpPr txBox="1"/>
              <p:nvPr/>
            </p:nvSpPr>
            <p:spPr>
              <a:xfrm rot="10800000" flipH="1" flipV="1">
                <a:off x="2466831" y="2324557"/>
                <a:ext cx="338347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6A522448-1E77-4A4E-8A48-2D73D0410C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 flipH="1" flipV="1">
                <a:off x="2466831" y="2324557"/>
                <a:ext cx="338347" cy="369332"/>
              </a:xfrm>
              <a:prstGeom prst="rect">
                <a:avLst/>
              </a:prstGeom>
              <a:blipFill>
                <a:blip r:embed="rId8"/>
                <a:stretch>
                  <a:fillRect l="-9091" r="-7273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F03A6C2C-2A01-41A9-A25A-C4B113E86C73}"/>
                  </a:ext>
                </a:extLst>
              </p:cNvPr>
              <p:cNvSpPr txBox="1"/>
              <p:nvPr/>
            </p:nvSpPr>
            <p:spPr>
              <a:xfrm>
                <a:off x="1436392" y="3888134"/>
                <a:ext cx="559512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37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F03A6C2C-2A01-41A9-A25A-C4B113E86C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6392" y="3888134"/>
                <a:ext cx="559512" cy="307777"/>
              </a:xfrm>
              <a:prstGeom prst="rect">
                <a:avLst/>
              </a:prstGeom>
              <a:blipFill>
                <a:blip r:embed="rId9"/>
                <a:stretch>
                  <a:fillRect l="-329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7035FEBD-5FD9-41CE-8AD3-91B3E86599E7}"/>
                  </a:ext>
                </a:extLst>
              </p:cNvPr>
              <p:cNvSpPr txBox="1"/>
              <p:nvPr/>
            </p:nvSpPr>
            <p:spPr>
              <a:xfrm>
                <a:off x="2640217" y="3893413"/>
                <a:ext cx="559512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53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7035FEBD-5FD9-41CE-8AD3-91B3E86599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0217" y="3893413"/>
                <a:ext cx="559512" cy="307777"/>
              </a:xfrm>
              <a:prstGeom prst="rect">
                <a:avLst/>
              </a:prstGeom>
              <a:blipFill>
                <a:blip r:embed="rId10"/>
                <a:stretch>
                  <a:fillRect l="-3261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078F0FDD-6631-445A-907F-7A42E601EB03}"/>
                  </a:ext>
                </a:extLst>
              </p:cNvPr>
              <p:cNvSpPr txBox="1"/>
              <p:nvPr/>
            </p:nvSpPr>
            <p:spPr>
              <a:xfrm>
                <a:off x="1338873" y="3436216"/>
                <a:ext cx="559512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078F0FDD-6631-445A-907F-7A42E601EB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8873" y="3436216"/>
                <a:ext cx="559512" cy="307777"/>
              </a:xfrm>
              <a:prstGeom prst="rect">
                <a:avLst/>
              </a:prstGeom>
              <a:blipFill>
                <a:blip r:embed="rId11"/>
                <a:stretch>
                  <a:fillRect l="-329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TextBox 89">
            <a:extLst>
              <a:ext uri="{FF2B5EF4-FFF2-40B4-BE49-F238E27FC236}">
                <a16:creationId xmlns:a16="http://schemas.microsoft.com/office/drawing/2014/main" id="{CB69DE09-294C-4662-B8BB-9F281B1BDB31}"/>
              </a:ext>
            </a:extLst>
          </p:cNvPr>
          <p:cNvSpPr txBox="1"/>
          <p:nvPr/>
        </p:nvSpPr>
        <p:spPr>
          <a:xfrm>
            <a:off x="279989" y="1548826"/>
            <a:ext cx="519273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Calculate the resultant and specify the axis(x) positive direction!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35074505-AA15-488D-BED7-C8C44D74ACDC}"/>
              </a:ext>
            </a:extLst>
          </p:cNvPr>
          <p:cNvSpPr txBox="1"/>
          <p:nvPr/>
        </p:nvSpPr>
        <p:spPr>
          <a:xfrm>
            <a:off x="7026240" y="268694"/>
            <a:ext cx="107789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1" dirty="0">
                <a:highlight>
                  <a:srgbClr val="00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Step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56BA9FD4-6B79-44E7-BADB-9F2D64D40329}"/>
                  </a:ext>
                </a:extLst>
              </p:cNvPr>
              <p:cNvSpPr txBox="1"/>
              <p:nvPr/>
            </p:nvSpPr>
            <p:spPr>
              <a:xfrm>
                <a:off x="8039035" y="290878"/>
                <a:ext cx="320587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=−10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𝑜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=−8.66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56BA9FD4-6B79-44E7-BADB-9F2D64D403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9035" y="290878"/>
                <a:ext cx="3205878" cy="307777"/>
              </a:xfrm>
              <a:prstGeom prst="rect">
                <a:avLst/>
              </a:prstGeom>
              <a:blipFill>
                <a:blip r:embed="rId12"/>
                <a:stretch>
                  <a:fillRect l="-1521" r="-1141" b="-1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4CB00AE8-3D4C-4B98-AA05-54BA206A26FC}"/>
                  </a:ext>
                </a:extLst>
              </p:cNvPr>
              <p:cNvSpPr txBox="1"/>
              <p:nvPr/>
            </p:nvSpPr>
            <p:spPr>
              <a:xfrm>
                <a:off x="8039035" y="1010981"/>
                <a:ext cx="277774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   25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53</m:t>
                          </m:r>
                        </m:e>
                        <m:sup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𝑜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=15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4CB00AE8-3D4C-4B98-AA05-54BA206A26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9035" y="1010981"/>
                <a:ext cx="2777748" cy="307777"/>
              </a:xfrm>
              <a:prstGeom prst="rect">
                <a:avLst/>
              </a:prstGeom>
              <a:blipFill>
                <a:blip r:embed="rId13"/>
                <a:stretch>
                  <a:fillRect l="-1758" r="-1538" b="-1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05524C12-58F9-4AE6-BD9F-F57DA66D4C1E}"/>
                  </a:ext>
                </a:extLst>
              </p:cNvPr>
              <p:cNvSpPr txBox="1"/>
              <p:nvPr/>
            </p:nvSpPr>
            <p:spPr>
              <a:xfrm>
                <a:off x="8039035" y="1710682"/>
                <a:ext cx="284302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=−10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37</m:t>
                          </m:r>
                        </m:e>
                        <m:sup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𝑜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=−8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05524C12-58F9-4AE6-BD9F-F57DA66D4C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9035" y="1710682"/>
                <a:ext cx="2843022" cy="307777"/>
              </a:xfrm>
              <a:prstGeom prst="rect">
                <a:avLst/>
              </a:prstGeom>
              <a:blipFill>
                <a:blip r:embed="rId14"/>
                <a:stretch>
                  <a:fillRect l="-1717" r="-1502" b="-1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BAF06F43-AD5C-4D7C-B460-0C4219CB89C8}"/>
                  </a:ext>
                </a:extLst>
              </p:cNvPr>
              <p:cNvSpPr txBox="1"/>
              <p:nvPr/>
            </p:nvSpPr>
            <p:spPr>
              <a:xfrm>
                <a:off x="8024876" y="586568"/>
                <a:ext cx="2632259" cy="3319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   10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𝑜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BAF06F43-AD5C-4D7C-B460-0C4219CB89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4876" y="586568"/>
                <a:ext cx="2632259" cy="331950"/>
              </a:xfrm>
              <a:prstGeom prst="rect">
                <a:avLst/>
              </a:prstGeom>
              <a:blipFill>
                <a:blip r:embed="rId15"/>
                <a:stretch>
                  <a:fillRect l="-1620" r="-1620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299DCC99-75BF-43C7-A278-4441F62EAFFF}"/>
                  </a:ext>
                </a:extLst>
              </p:cNvPr>
              <p:cNvSpPr txBox="1"/>
              <p:nvPr/>
            </p:nvSpPr>
            <p:spPr>
              <a:xfrm>
                <a:off x="8024876" y="1306387"/>
                <a:ext cx="2975173" cy="3319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=−25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53</m:t>
                          </m:r>
                        </m:e>
                        <m:sup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𝑜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=−20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299DCC99-75BF-43C7-A278-4441F62EAF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4876" y="1306387"/>
                <a:ext cx="2975173" cy="331950"/>
              </a:xfrm>
              <a:prstGeom prst="rect">
                <a:avLst/>
              </a:prstGeom>
              <a:blipFill>
                <a:blip r:embed="rId16"/>
                <a:stretch>
                  <a:fillRect l="-1434" r="-1434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id="{B37DE207-BCBC-4B9B-84C9-02AB989F29BE}"/>
                  </a:ext>
                </a:extLst>
              </p:cNvPr>
              <p:cNvSpPr txBox="1"/>
              <p:nvPr/>
            </p:nvSpPr>
            <p:spPr>
              <a:xfrm>
                <a:off x="8048525" y="2014119"/>
                <a:ext cx="2824043" cy="3319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=−10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37</m:t>
                          </m:r>
                        </m:e>
                        <m:sup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𝑜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=−6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id="{B37DE207-BCBC-4B9B-84C9-02AB989F29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8525" y="2014119"/>
                <a:ext cx="2824043" cy="331950"/>
              </a:xfrm>
              <a:prstGeom prst="rect">
                <a:avLst/>
              </a:prstGeom>
              <a:blipFill>
                <a:blip r:embed="rId17"/>
                <a:stretch>
                  <a:fillRect l="-1509" r="-1509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8" name="TextBox 107">
            <a:extLst>
              <a:ext uri="{FF2B5EF4-FFF2-40B4-BE49-F238E27FC236}">
                <a16:creationId xmlns:a16="http://schemas.microsoft.com/office/drawing/2014/main" id="{3E607121-A854-4641-AD65-89B0E7084779}"/>
              </a:ext>
            </a:extLst>
          </p:cNvPr>
          <p:cNvSpPr txBox="1"/>
          <p:nvPr/>
        </p:nvSpPr>
        <p:spPr>
          <a:xfrm>
            <a:off x="5354642" y="2523603"/>
            <a:ext cx="107789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1" dirty="0">
                <a:highlight>
                  <a:srgbClr val="00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Step 2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9" name="Table 109">
                <a:extLst>
                  <a:ext uri="{FF2B5EF4-FFF2-40B4-BE49-F238E27FC236}">
                    <a16:creationId xmlns:a16="http://schemas.microsoft.com/office/drawing/2014/main" id="{46D3BE95-6F89-4F53-A60D-E8A96D3EE3B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38860038"/>
                  </p:ext>
                </p:extLst>
              </p:nvPr>
            </p:nvGraphicFramePr>
            <p:xfrm>
              <a:off x="6417630" y="2531544"/>
              <a:ext cx="5269412" cy="1761491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051381">
                      <a:extLst>
                        <a:ext uri="{9D8B030D-6E8A-4147-A177-3AD203B41FA5}">
                          <a16:colId xmlns:a16="http://schemas.microsoft.com/office/drawing/2014/main" val="1303389351"/>
                        </a:ext>
                      </a:extLst>
                    </a:gridCol>
                    <a:gridCol w="2184400">
                      <a:extLst>
                        <a:ext uri="{9D8B030D-6E8A-4147-A177-3AD203B41FA5}">
                          <a16:colId xmlns:a16="http://schemas.microsoft.com/office/drawing/2014/main" val="1134246267"/>
                        </a:ext>
                      </a:extLst>
                    </a:gridCol>
                    <a:gridCol w="2033631">
                      <a:extLst>
                        <a:ext uri="{9D8B030D-6E8A-4147-A177-3AD203B41FA5}">
                          <a16:colId xmlns:a16="http://schemas.microsoft.com/office/drawing/2014/main" val="1191916186"/>
                        </a:ext>
                      </a:extLst>
                    </a:gridCol>
                  </a:tblGrid>
                  <a:tr h="1854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/>
                            <a:t>Vector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𝑽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𝑽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𝒚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7697907"/>
                      </a:ext>
                    </a:extLst>
                  </a:tr>
                  <a:tr h="1854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A</a:t>
                          </a:r>
                        </a:p>
                        <a:p>
                          <a:pPr algn="ctr"/>
                          <a:r>
                            <a:rPr lang="en-US" dirty="0"/>
                            <a:t>B</a:t>
                          </a:r>
                        </a:p>
                        <a:p>
                          <a:pPr algn="ctr"/>
                          <a:r>
                            <a:rPr lang="en-US" dirty="0"/>
                            <a:t>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=−8,66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=15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oMath>
                            </m:oMathPara>
                          </a14:m>
                          <a:endParaRPr lang="en-US" b="0" dirty="0"/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=−8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=5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=−20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oMath>
                            </m:oMathPara>
                          </a14:m>
                          <a:endParaRPr lang="en-US" b="0" dirty="0"/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=−6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4406418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𝜮</m:t>
                                    </m:r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𝑭</m:t>
                                    </m:r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=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sub>
                                </m:sSub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=−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𝟔𝟔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𝑵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𝜮</m:t>
                                    </m:r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𝑭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𝒚</m:t>
                                    </m:r>
                                  </m:sub>
                                </m:sSub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=−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𝟐𝟏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𝑵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6338471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9" name="Table 109">
                <a:extLst>
                  <a:ext uri="{FF2B5EF4-FFF2-40B4-BE49-F238E27FC236}">
                    <a16:creationId xmlns:a16="http://schemas.microsoft.com/office/drawing/2014/main" id="{46D3BE95-6F89-4F53-A60D-E8A96D3EE3B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38860038"/>
                  </p:ext>
                </p:extLst>
              </p:nvPr>
            </p:nvGraphicFramePr>
            <p:xfrm>
              <a:off x="6417630" y="2531544"/>
              <a:ext cx="5269412" cy="1761491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051381">
                      <a:extLst>
                        <a:ext uri="{9D8B030D-6E8A-4147-A177-3AD203B41FA5}">
                          <a16:colId xmlns:a16="http://schemas.microsoft.com/office/drawing/2014/main" val="1303389351"/>
                        </a:ext>
                      </a:extLst>
                    </a:gridCol>
                    <a:gridCol w="2184400">
                      <a:extLst>
                        <a:ext uri="{9D8B030D-6E8A-4147-A177-3AD203B41FA5}">
                          <a16:colId xmlns:a16="http://schemas.microsoft.com/office/drawing/2014/main" val="1134246267"/>
                        </a:ext>
                      </a:extLst>
                    </a:gridCol>
                    <a:gridCol w="2033631">
                      <a:extLst>
                        <a:ext uri="{9D8B030D-6E8A-4147-A177-3AD203B41FA5}">
                          <a16:colId xmlns:a16="http://schemas.microsoft.com/office/drawing/2014/main" val="1191916186"/>
                        </a:ext>
                      </a:extLst>
                    </a:gridCol>
                  </a:tblGrid>
                  <a:tr h="39097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/>
                            <a:t>Vector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8"/>
                          <a:stretch>
                            <a:fillRect l="-48468" t="-7813" r="-93593" b="-3578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8"/>
                          <a:stretch>
                            <a:fillRect l="-159581" t="-7813" r="-599" b="-3578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7697907"/>
                      </a:ext>
                    </a:extLst>
                  </a:tr>
                  <a:tr h="97955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A</a:t>
                          </a:r>
                        </a:p>
                        <a:p>
                          <a:pPr algn="ctr"/>
                          <a:r>
                            <a:rPr lang="en-US" dirty="0"/>
                            <a:t>B</a:t>
                          </a:r>
                        </a:p>
                        <a:p>
                          <a:pPr algn="ctr"/>
                          <a:r>
                            <a:rPr lang="en-US" dirty="0"/>
                            <a:t>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8"/>
                          <a:stretch>
                            <a:fillRect l="-48468" t="-42593" r="-93593" b="-413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8"/>
                          <a:stretch>
                            <a:fillRect l="-159581" t="-42593" r="-599" b="-4135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44064187"/>
                      </a:ext>
                    </a:extLst>
                  </a:tr>
                  <a:tr h="390970">
                    <a:tc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8"/>
                          <a:stretch>
                            <a:fillRect l="-48468" t="-360938" r="-93593" b="-468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8"/>
                          <a:stretch>
                            <a:fillRect l="-159581" t="-360938" r="-599" b="-468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6338471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15" name="TextBox 114">
            <a:extLst>
              <a:ext uri="{FF2B5EF4-FFF2-40B4-BE49-F238E27FC236}">
                <a16:creationId xmlns:a16="http://schemas.microsoft.com/office/drawing/2014/main" id="{2B0A6B26-3C0A-4600-A8D3-AE6451A9CB38}"/>
              </a:ext>
            </a:extLst>
          </p:cNvPr>
          <p:cNvSpPr txBox="1"/>
          <p:nvPr/>
        </p:nvSpPr>
        <p:spPr>
          <a:xfrm>
            <a:off x="5304231" y="4397110"/>
            <a:ext cx="107789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1" dirty="0">
                <a:highlight>
                  <a:srgbClr val="00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Step 3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TextBox 116">
                <a:extLst>
                  <a:ext uri="{FF2B5EF4-FFF2-40B4-BE49-F238E27FC236}">
                    <a16:creationId xmlns:a16="http://schemas.microsoft.com/office/drawing/2014/main" id="{B04BE8D5-0128-42B7-AA1A-2143674A11E5}"/>
                  </a:ext>
                </a:extLst>
              </p:cNvPr>
              <p:cNvSpPr txBox="1"/>
              <p:nvPr/>
            </p:nvSpPr>
            <p:spPr>
              <a:xfrm>
                <a:off x="5783678" y="4439520"/>
                <a:ext cx="3968497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acc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−1,66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−21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7" name="TextBox 116">
                <a:extLst>
                  <a:ext uri="{FF2B5EF4-FFF2-40B4-BE49-F238E27FC236}">
                    <a16:creationId xmlns:a16="http://schemas.microsoft.com/office/drawing/2014/main" id="{B04BE8D5-0128-42B7-AA1A-2143674A11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3678" y="4439520"/>
                <a:ext cx="3968497" cy="400110"/>
              </a:xfrm>
              <a:prstGeom prst="rect">
                <a:avLst/>
              </a:prstGeom>
              <a:blipFill>
                <a:blip r:embed="rId19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TextBox 118">
                <a:extLst>
                  <a:ext uri="{FF2B5EF4-FFF2-40B4-BE49-F238E27FC236}">
                    <a16:creationId xmlns:a16="http://schemas.microsoft.com/office/drawing/2014/main" id="{6CDAAE4D-05B3-4485-A8B7-8C85618F7116}"/>
                  </a:ext>
                </a:extLst>
              </p:cNvPr>
              <p:cNvSpPr txBox="1"/>
              <p:nvPr/>
            </p:nvSpPr>
            <p:spPr>
              <a:xfrm>
                <a:off x="6401269" y="4909514"/>
                <a:ext cx="4661468" cy="7515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𝑹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(−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𝟔𝟔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(−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𝟐𝟏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𝟐𝟏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𝑵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119" name="TextBox 118">
                <a:extLst>
                  <a:ext uri="{FF2B5EF4-FFF2-40B4-BE49-F238E27FC236}">
                    <a16:creationId xmlns:a16="http://schemas.microsoft.com/office/drawing/2014/main" id="{6CDAAE4D-05B3-4485-A8B7-8C85618F71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1269" y="4909514"/>
                <a:ext cx="4661468" cy="75155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TextBox 120">
                <a:extLst>
                  <a:ext uri="{FF2B5EF4-FFF2-40B4-BE49-F238E27FC236}">
                    <a16:creationId xmlns:a16="http://schemas.microsoft.com/office/drawing/2014/main" id="{AFE6BF6B-E0A8-4995-A92C-948BA9D1FB5A}"/>
                  </a:ext>
                </a:extLst>
              </p:cNvPr>
              <p:cNvSpPr txBox="1"/>
              <p:nvPr/>
            </p:nvSpPr>
            <p:spPr>
              <a:xfrm>
                <a:off x="6382126" y="5764195"/>
                <a:ext cx="4213013" cy="7329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𝜽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𝑹</m:t>
                          </m:r>
                        </m:sub>
                      </m:sSub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𝒂𝒓𝒄</m:t>
                      </m:r>
                      <m:func>
                        <m:func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b="1" i="0" smtClean="0">
                              <a:latin typeface="Cambria Math" panose="02040503050406030204" pitchFamily="18" charset="0"/>
                            </a:rPr>
                            <m:t>𝐭𝐚𝐧</m:t>
                          </m:r>
                        </m:fName>
                        <m:e>
                          <m:f>
                            <m:f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𝟐𝟏</m:t>
                              </m:r>
                            </m:num>
                            <m:den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𝟔𝟔</m:t>
                              </m:r>
                            </m:den>
                          </m:f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𝟐𝟔𝟓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  <m:sup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𝒐</m:t>
                              </m:r>
                            </m:sup>
                          </m:sSup>
                        </m:e>
                      </m:func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121" name="TextBox 120">
                <a:extLst>
                  <a:ext uri="{FF2B5EF4-FFF2-40B4-BE49-F238E27FC236}">
                    <a16:creationId xmlns:a16="http://schemas.microsoft.com/office/drawing/2014/main" id="{AFE6BF6B-E0A8-4995-A92C-948BA9D1FB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2126" y="5764195"/>
                <a:ext cx="4213013" cy="732958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Slide Number Placeholder 4">
            <a:extLst>
              <a:ext uri="{FF2B5EF4-FFF2-40B4-BE49-F238E27FC236}">
                <a16:creationId xmlns:a16="http://schemas.microsoft.com/office/drawing/2014/main" id="{2DF87063-E123-4B92-B0A2-29F1657A02AE}"/>
              </a:ext>
            </a:extLst>
          </p:cNvPr>
          <p:cNvSpPr txBox="1">
            <a:spLocks/>
          </p:cNvSpPr>
          <p:nvPr/>
        </p:nvSpPr>
        <p:spPr>
          <a:xfrm>
            <a:off x="11578625" y="6490898"/>
            <a:ext cx="514350" cy="32004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8C57A421-3BC6-4F99-9541-B554F8F77AD6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44955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/>
      <p:bldP spid="96" grpId="0"/>
      <p:bldP spid="98" grpId="0"/>
      <p:bldP spid="100" grpId="0"/>
      <p:bldP spid="102" grpId="0"/>
      <p:bldP spid="104" grpId="0"/>
      <p:bldP spid="106" grpId="0"/>
      <p:bldP spid="108" grpId="0"/>
      <p:bldP spid="115" grpId="0"/>
      <p:bldP spid="117" grpId="0"/>
      <p:bldP spid="119" grpId="0"/>
      <p:bldP spid="121" grpId="0"/>
    </p:bldLst>
  </p:timing>
</p:sld>
</file>

<file path=ppt/theme/theme1.xml><?xml version="1.0" encoding="utf-8"?>
<a:theme xmlns:a="http://schemas.openxmlformats.org/drawingml/2006/main" name="1_Office Theme">
  <a:themeElements>
    <a:clrScheme name="Maxpoint Ultimate Light">
      <a:dk1>
        <a:srgbClr val="3F3F3F"/>
      </a:dk1>
      <a:lt1>
        <a:sysClr val="window" lastClr="FFFFFF"/>
      </a:lt1>
      <a:dk2>
        <a:srgbClr val="313C41"/>
      </a:dk2>
      <a:lt2>
        <a:srgbClr val="FFFFFF"/>
      </a:lt2>
      <a:accent1>
        <a:srgbClr val="7FBC41"/>
      </a:accent1>
      <a:accent2>
        <a:srgbClr val="31A8DF"/>
      </a:accent2>
      <a:accent3>
        <a:srgbClr val="EC5724"/>
      </a:accent3>
      <a:accent4>
        <a:srgbClr val="FDB817"/>
      </a:accent4>
      <a:accent5>
        <a:srgbClr val="7B67AD"/>
      </a:accent5>
      <a:accent6>
        <a:srgbClr val="BB2326"/>
      </a:accent6>
      <a:hlink>
        <a:srgbClr val="0563C1"/>
      </a:hlink>
      <a:folHlink>
        <a:srgbClr val="954F72"/>
      </a:folHlink>
    </a:clrScheme>
    <a:fontScheme name="Custom 19">
      <a:majorFont>
        <a:latin typeface="Hind"/>
        <a:ea typeface=""/>
        <a:cs typeface=""/>
      </a:majorFont>
      <a:minorFont>
        <a:latin typeface="Hi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624</Words>
  <Application>Microsoft Office PowerPoint</Application>
  <PresentationFormat>Widescreen</PresentationFormat>
  <Paragraphs>135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Bahnschrift SemiCondensed</vt:lpstr>
      <vt:lpstr>Calibri</vt:lpstr>
      <vt:lpstr>Cambria Math</vt:lpstr>
      <vt:lpstr>Hind</vt:lpstr>
      <vt:lpstr>Poppins Light</vt:lpstr>
      <vt:lpstr>1_Office Theme</vt:lpstr>
      <vt:lpstr>VECTOR</vt:lpstr>
      <vt:lpstr>PowerPoint Presentation</vt:lpstr>
      <vt:lpstr>What is Vector?</vt:lpstr>
      <vt:lpstr>PowerPoint Presentation</vt:lpstr>
      <vt:lpstr>PowerPoint Presentation</vt:lpstr>
      <vt:lpstr>WORKING FOR COMPONENTS</vt:lpstr>
      <vt:lpstr>Example 1</vt:lpstr>
      <vt:lpstr>2D WORKING FOR RESULTANT</vt:lpstr>
      <vt:lpstr>Example 2</vt:lpstr>
      <vt:lpstr>3D WORKING FOR RESULTANT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VECTOR</dc:title>
  <dc:creator>Muhamad Akrom</dc:creator>
  <cp:lastModifiedBy>Muhamad Akrom</cp:lastModifiedBy>
  <cp:revision>5</cp:revision>
  <dcterms:created xsi:type="dcterms:W3CDTF">2021-08-26T03:09:18Z</dcterms:created>
  <dcterms:modified xsi:type="dcterms:W3CDTF">2021-09-05T05:29:58Z</dcterms:modified>
</cp:coreProperties>
</file>