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DF0275-A262-4470-B3F5-2D3C4A2F50D8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D6E330-431E-495A-A600-693FD60F7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F0275-A262-4470-B3F5-2D3C4A2F50D8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D6E330-431E-495A-A600-693FD60F7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F0275-A262-4470-B3F5-2D3C4A2F50D8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D6E330-431E-495A-A600-693FD60F7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F0275-A262-4470-B3F5-2D3C4A2F50D8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D6E330-431E-495A-A600-693FD60F7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F0275-A262-4470-B3F5-2D3C4A2F50D8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D6E330-431E-495A-A600-693FD60F7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F0275-A262-4470-B3F5-2D3C4A2F50D8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D6E330-431E-495A-A600-693FD60F7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F0275-A262-4470-B3F5-2D3C4A2F50D8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D6E330-431E-495A-A600-693FD60F7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F0275-A262-4470-B3F5-2D3C4A2F50D8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D6E330-431E-495A-A600-693FD60F7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F0275-A262-4470-B3F5-2D3C4A2F50D8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D6E330-431E-495A-A600-693FD60F7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3DF0275-A262-4470-B3F5-2D3C4A2F50D8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D6E330-431E-495A-A600-693FD60F7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DF0275-A262-4470-B3F5-2D3C4A2F50D8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D6E330-431E-495A-A600-693FD60F7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3DF0275-A262-4470-B3F5-2D3C4A2F50D8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0D6E330-431E-495A-A600-693FD60F7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INTEGRAL (ANTI TURUNAN)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smtClean="0"/>
              <a:t> 22-24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33531" r="34259" b="13768"/>
          <a:stretch>
            <a:fillRect/>
          </a:stretch>
        </p:blipFill>
        <p:spPr bwMode="auto">
          <a:xfrm>
            <a:off x="645318" y="381000"/>
            <a:ext cx="7812881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26120" r="31481" b="12945"/>
          <a:stretch>
            <a:fillRect/>
          </a:stretch>
        </p:blipFill>
        <p:spPr bwMode="auto">
          <a:xfrm>
            <a:off x="675503" y="990600"/>
            <a:ext cx="687241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40942" r="26852" b="9651"/>
          <a:stretch>
            <a:fillRect/>
          </a:stretch>
        </p:blipFill>
        <p:spPr bwMode="auto">
          <a:xfrm>
            <a:off x="906780" y="762000"/>
            <a:ext cx="725424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389" t="58190" r="41481" b="6454"/>
          <a:stretch>
            <a:fillRect/>
          </a:stretch>
        </p:blipFill>
        <p:spPr bwMode="auto">
          <a:xfrm>
            <a:off x="685800" y="1508760"/>
            <a:ext cx="7010400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074" t="22826" r="25000" b="26001"/>
          <a:stretch>
            <a:fillRect/>
          </a:stretch>
        </p:blipFill>
        <p:spPr bwMode="auto">
          <a:xfrm>
            <a:off x="211931" y="533400"/>
            <a:ext cx="862726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33531" r="25000" b="10475"/>
          <a:stretch>
            <a:fillRect/>
          </a:stretch>
        </p:blipFill>
        <p:spPr bwMode="auto">
          <a:xfrm>
            <a:off x="571500" y="762000"/>
            <a:ext cx="843354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212" t="30237" r="25714" b="8828"/>
          <a:stretch>
            <a:fillRect/>
          </a:stretch>
        </p:blipFill>
        <p:spPr bwMode="auto">
          <a:xfrm>
            <a:off x="844378" y="533400"/>
            <a:ext cx="730902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27767" r="24074" b="11298"/>
          <a:stretch>
            <a:fillRect/>
          </a:stretch>
        </p:blipFill>
        <p:spPr bwMode="auto">
          <a:xfrm>
            <a:off x="815546" y="685800"/>
            <a:ext cx="736256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28590" r="25926" b="15415"/>
          <a:stretch>
            <a:fillRect/>
          </a:stretch>
        </p:blipFill>
        <p:spPr bwMode="auto">
          <a:xfrm>
            <a:off x="495300" y="632604"/>
            <a:ext cx="7886700" cy="553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22003" r="29630" b="17062"/>
          <a:stretch>
            <a:fillRect/>
          </a:stretch>
        </p:blipFill>
        <p:spPr bwMode="auto">
          <a:xfrm>
            <a:off x="698157" y="762000"/>
            <a:ext cx="7467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Integral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Tentu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443" t="22834" r="25389" b="11505"/>
          <a:stretch>
            <a:fillRect/>
          </a:stretch>
        </p:blipFill>
        <p:spPr bwMode="auto">
          <a:xfrm>
            <a:off x="685800" y="1393166"/>
            <a:ext cx="7620000" cy="508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40119" r="29630" b="7181"/>
          <a:stretch>
            <a:fillRect/>
          </a:stretch>
        </p:blipFill>
        <p:spPr bwMode="auto">
          <a:xfrm>
            <a:off x="297656" y="685800"/>
            <a:ext cx="758428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389" t="64925" r="42427" b="4770"/>
          <a:stretch>
            <a:fillRect/>
          </a:stretch>
        </p:blipFill>
        <p:spPr bwMode="auto">
          <a:xfrm>
            <a:off x="948267" y="1371600"/>
            <a:ext cx="719666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29414" r="25000" b="27767"/>
          <a:stretch>
            <a:fillRect/>
          </a:stretch>
        </p:blipFill>
        <p:spPr bwMode="auto">
          <a:xfrm>
            <a:off x="260838" y="533400"/>
            <a:ext cx="838786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533" t="23517" r="25145" b="15241"/>
          <a:stretch>
            <a:fillRect/>
          </a:stretch>
        </p:blipFill>
        <p:spPr bwMode="auto">
          <a:xfrm>
            <a:off x="582827" y="381000"/>
            <a:ext cx="796804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25297" r="25000" b="5534"/>
          <a:stretch>
            <a:fillRect/>
          </a:stretch>
        </p:blipFill>
        <p:spPr bwMode="auto">
          <a:xfrm>
            <a:off x="667657" y="228600"/>
            <a:ext cx="763814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22826" r="25926" b="17886"/>
          <a:stretch>
            <a:fillRect/>
          </a:stretch>
        </p:blipFill>
        <p:spPr bwMode="auto">
          <a:xfrm>
            <a:off x="495299" y="304800"/>
            <a:ext cx="830156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22826" r="24074" b="6357"/>
          <a:stretch>
            <a:fillRect/>
          </a:stretch>
        </p:blipFill>
        <p:spPr bwMode="auto">
          <a:xfrm>
            <a:off x="581247" y="457201"/>
            <a:ext cx="7876953" cy="595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25297" r="25000" b="3887"/>
          <a:stretch>
            <a:fillRect/>
          </a:stretch>
        </p:blipFill>
        <p:spPr bwMode="auto">
          <a:xfrm>
            <a:off x="409353" y="381001"/>
            <a:ext cx="7896447" cy="616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30237" r="29630" b="5534"/>
          <a:stretch>
            <a:fillRect/>
          </a:stretch>
        </p:blipFill>
        <p:spPr bwMode="auto">
          <a:xfrm>
            <a:off x="339969" y="457200"/>
            <a:ext cx="796583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24473" r="24074" b="8004"/>
          <a:stretch>
            <a:fillRect/>
          </a:stretch>
        </p:blipFill>
        <p:spPr bwMode="auto">
          <a:xfrm>
            <a:off x="382859" y="609600"/>
            <a:ext cx="772779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27081" r="25000" b="23512"/>
          <a:stretch>
            <a:fillRect/>
          </a:stretch>
        </p:blipFill>
        <p:spPr bwMode="auto">
          <a:xfrm>
            <a:off x="706120" y="960408"/>
            <a:ext cx="7457440" cy="490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23650" r="24074" b="13768"/>
          <a:stretch>
            <a:fillRect/>
          </a:stretch>
        </p:blipFill>
        <p:spPr bwMode="auto">
          <a:xfrm>
            <a:off x="419099" y="762000"/>
            <a:ext cx="827171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22826" r="25926" b="6357"/>
          <a:stretch>
            <a:fillRect/>
          </a:stretch>
        </p:blipFill>
        <p:spPr bwMode="auto">
          <a:xfrm>
            <a:off x="655674" y="457201"/>
            <a:ext cx="7573926" cy="611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23650" r="24074" b="22477"/>
          <a:stretch>
            <a:fillRect/>
          </a:stretch>
        </p:blipFill>
        <p:spPr bwMode="auto">
          <a:xfrm>
            <a:off x="361658" y="457200"/>
            <a:ext cx="8679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22003" r="25000" b="3887"/>
          <a:stretch>
            <a:fillRect/>
          </a:stretch>
        </p:blipFill>
        <p:spPr bwMode="auto">
          <a:xfrm>
            <a:off x="885613" y="381001"/>
            <a:ext cx="7496387" cy="609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24473" r="24074" b="6357"/>
          <a:stretch>
            <a:fillRect/>
          </a:stretch>
        </p:blipFill>
        <p:spPr bwMode="auto">
          <a:xfrm>
            <a:off x="337457" y="609600"/>
            <a:ext cx="7892143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endParaRPr lang="en-US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389" t="49772" r="41481" b="13188"/>
          <a:stretch>
            <a:fillRect/>
          </a:stretch>
        </p:blipFill>
        <p:spPr bwMode="auto">
          <a:xfrm>
            <a:off x="990600" y="1332412"/>
            <a:ext cx="7820890" cy="4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Notasi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Sigma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389" t="41354" r="26336" b="18239"/>
          <a:stretch>
            <a:fillRect/>
          </a:stretch>
        </p:blipFill>
        <p:spPr bwMode="auto">
          <a:xfrm>
            <a:off x="485775" y="1524000"/>
            <a:ext cx="80962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27767" r="25926" b="12945"/>
          <a:stretch>
            <a:fillRect/>
          </a:stretch>
        </p:blipFill>
        <p:spPr bwMode="auto">
          <a:xfrm>
            <a:off x="719667" y="457201"/>
            <a:ext cx="7484534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31061" r="25926" b="8004"/>
          <a:stretch>
            <a:fillRect/>
          </a:stretch>
        </p:blipFill>
        <p:spPr bwMode="auto">
          <a:xfrm>
            <a:off x="549876" y="457200"/>
            <a:ext cx="7908324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074" t="37648" r="36111" b="8004"/>
          <a:stretch>
            <a:fillRect/>
          </a:stretch>
        </p:blipFill>
        <p:spPr bwMode="auto">
          <a:xfrm>
            <a:off x="254000" y="458971"/>
            <a:ext cx="8204200" cy="629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22826" r="30556" b="4710"/>
          <a:stretch>
            <a:fillRect/>
          </a:stretch>
        </p:blipFill>
        <p:spPr bwMode="auto">
          <a:xfrm>
            <a:off x="852055" y="457200"/>
            <a:ext cx="714894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15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lvl="8">
              <a:buNone/>
            </a:pPr>
            <a:endParaRPr lang="en-US" dirty="0" smtClean="0"/>
          </a:p>
          <a:p>
            <a:pPr lvl="8">
              <a:buNone/>
            </a:pPr>
            <a:endParaRPr lang="en-US" dirty="0" smtClean="0"/>
          </a:p>
          <a:p>
            <a:pPr lvl="8">
              <a:buNone/>
            </a:pPr>
            <a:endParaRPr lang="en-US" dirty="0" smtClean="0"/>
          </a:p>
          <a:p>
            <a:pPr lvl="8">
              <a:buNone/>
            </a:pPr>
            <a:endParaRPr lang="en-US" dirty="0" smtClean="0"/>
          </a:p>
          <a:p>
            <a:pPr lvl="8">
              <a:buNone/>
            </a:pPr>
            <a:endParaRPr lang="en-US" dirty="0" smtClean="0"/>
          </a:p>
          <a:p>
            <a:pPr lvl="8">
              <a:buNone/>
            </a:pPr>
            <a:endParaRPr lang="en-US" dirty="0" smtClean="0"/>
          </a:p>
          <a:p>
            <a:pPr lvl="8">
              <a:buNone/>
            </a:pPr>
            <a:r>
              <a:rPr lang="en-US" sz="3600" dirty="0" err="1" smtClean="0"/>
              <a:t>Terima</a:t>
            </a:r>
            <a:r>
              <a:rPr lang="en-US" sz="3600" dirty="0" smtClean="0"/>
              <a:t> </a:t>
            </a:r>
            <a:r>
              <a:rPr lang="en-US" sz="3600" dirty="0" err="1" smtClean="0"/>
              <a:t>Kasih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35178" r="37963" b="10475"/>
          <a:stretch>
            <a:fillRect/>
          </a:stretch>
        </p:blipFill>
        <p:spPr bwMode="auto">
          <a:xfrm>
            <a:off x="609600" y="533401"/>
            <a:ext cx="7086600" cy="580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30237" r="25000" b="7181"/>
          <a:stretch>
            <a:fillRect/>
          </a:stretch>
        </p:blipFill>
        <p:spPr bwMode="auto">
          <a:xfrm>
            <a:off x="457199" y="685800"/>
            <a:ext cx="747161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46706" r="41667" b="8828"/>
          <a:stretch>
            <a:fillRect/>
          </a:stretch>
        </p:blipFill>
        <p:spPr bwMode="auto">
          <a:xfrm>
            <a:off x="787400" y="762000"/>
            <a:ext cx="75946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389" t="26201" r="41481" b="14872"/>
          <a:stretch>
            <a:fillRect/>
          </a:stretch>
        </p:blipFill>
        <p:spPr bwMode="auto">
          <a:xfrm>
            <a:off x="914400" y="990600"/>
            <a:ext cx="5562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Pengintegralan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389" t="44721" r="25389" b="11505"/>
          <a:stretch>
            <a:fillRect/>
          </a:stretch>
        </p:blipFill>
        <p:spPr bwMode="auto">
          <a:xfrm>
            <a:off x="609600" y="1524000"/>
            <a:ext cx="792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</TotalTime>
  <Words>26</Words>
  <Application>Microsoft Office PowerPoint</Application>
  <PresentationFormat>On-screen Show (4:3)</PresentationFormat>
  <Paragraphs>18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Concourse</vt:lpstr>
      <vt:lpstr>INTEGRAL (ANTI TURUNAN)</vt:lpstr>
      <vt:lpstr>Integral Tak Tentu</vt:lpstr>
      <vt:lpstr>Slide 3</vt:lpstr>
      <vt:lpstr>Slide 4</vt:lpstr>
      <vt:lpstr>Slide 5</vt:lpstr>
      <vt:lpstr>Slide 6</vt:lpstr>
      <vt:lpstr>Slide 7</vt:lpstr>
      <vt:lpstr>Latihan Soal</vt:lpstr>
      <vt:lpstr>Teknik Pengintegralan</vt:lpstr>
      <vt:lpstr>Slide 10</vt:lpstr>
      <vt:lpstr>Slide 11</vt:lpstr>
      <vt:lpstr>Slide 12</vt:lpstr>
      <vt:lpstr>Latihan Soal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Latihan Soal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Latihan Soal</vt:lpstr>
      <vt:lpstr>Notasi Jumlah dan Sigma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INTEGRAL (ANTI TURUNAN)</dc:title>
  <dc:creator>Eko</dc:creator>
  <cp:lastModifiedBy>Eko</cp:lastModifiedBy>
  <cp:revision>5</cp:revision>
  <dcterms:created xsi:type="dcterms:W3CDTF">2020-08-26T13:38:03Z</dcterms:created>
  <dcterms:modified xsi:type="dcterms:W3CDTF">2020-08-29T14:03:33Z</dcterms:modified>
</cp:coreProperties>
</file>