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AA0721-1095-44A5-BBF8-641E66B2D726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97D64B-D461-4133-954B-18255E085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A0721-1095-44A5-BBF8-641E66B2D726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7D64B-D461-4133-954B-18255E085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A0721-1095-44A5-BBF8-641E66B2D726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7D64B-D461-4133-954B-18255E085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A0721-1095-44A5-BBF8-641E66B2D726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7D64B-D461-4133-954B-18255E0859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A0721-1095-44A5-BBF8-641E66B2D726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7D64B-D461-4133-954B-18255E0859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A0721-1095-44A5-BBF8-641E66B2D726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7D64B-D461-4133-954B-18255E0859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A0721-1095-44A5-BBF8-641E66B2D726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7D64B-D461-4133-954B-18255E085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A0721-1095-44A5-BBF8-641E66B2D726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7D64B-D461-4133-954B-18255E0859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A0721-1095-44A5-BBF8-641E66B2D726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7D64B-D461-4133-954B-18255E085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EAA0721-1095-44A5-BBF8-641E66B2D726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7D64B-D461-4133-954B-18255E085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AA0721-1095-44A5-BBF8-641E66B2D726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97D64B-D461-4133-954B-18255E0859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AA0721-1095-44A5-BBF8-641E66B2D726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97D64B-D461-4133-954B-18255E085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smtClean="0"/>
              <a:t> 19-21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282" t="22834" r="30122" b="8137"/>
          <a:stretch>
            <a:fillRect/>
          </a:stretch>
        </p:blipFill>
        <p:spPr bwMode="auto">
          <a:xfrm>
            <a:off x="652346" y="609599"/>
            <a:ext cx="7272454" cy="600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3650" r="37037" b="5534"/>
          <a:stretch>
            <a:fillRect/>
          </a:stretch>
        </p:blipFill>
        <p:spPr bwMode="auto">
          <a:xfrm>
            <a:off x="685800" y="457201"/>
            <a:ext cx="7315200" cy="606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778" t="26943" r="24074" b="45060"/>
          <a:stretch>
            <a:fillRect/>
          </a:stretch>
        </p:blipFill>
        <p:spPr bwMode="auto">
          <a:xfrm>
            <a:off x="412376" y="1219200"/>
            <a:ext cx="862404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89" t="29569" r="24443" b="6454"/>
          <a:stretch>
            <a:fillRect/>
          </a:stretch>
        </p:blipFill>
        <p:spPr bwMode="auto">
          <a:xfrm>
            <a:off x="465221" y="1295400"/>
            <a:ext cx="791677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45059" r="24074" b="8828"/>
          <a:stretch>
            <a:fillRect/>
          </a:stretch>
        </p:blipFill>
        <p:spPr bwMode="auto">
          <a:xfrm>
            <a:off x="680357" y="6858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Kemonotonan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Kecekungan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336" t="39670" r="36748" b="13188"/>
          <a:stretch>
            <a:fillRect/>
          </a:stretch>
        </p:blipFill>
        <p:spPr bwMode="auto">
          <a:xfrm>
            <a:off x="968829" y="1447801"/>
            <a:ext cx="7260771" cy="516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3650" r="25000" b="3887"/>
          <a:stretch>
            <a:fillRect/>
          </a:stretch>
        </p:blipFill>
        <p:spPr bwMode="auto">
          <a:xfrm>
            <a:off x="457201" y="304800"/>
            <a:ext cx="80010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2826" r="25000" b="3064"/>
          <a:stretch>
            <a:fillRect/>
          </a:stretch>
        </p:blipFill>
        <p:spPr bwMode="auto">
          <a:xfrm>
            <a:off x="526627" y="381000"/>
            <a:ext cx="777917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7767" r="25926" b="6357"/>
          <a:stretch>
            <a:fillRect/>
          </a:stretch>
        </p:blipFill>
        <p:spPr bwMode="auto">
          <a:xfrm>
            <a:off x="510540" y="603738"/>
            <a:ext cx="7871460" cy="605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2003" r="25926" b="3887"/>
          <a:stretch>
            <a:fillRect/>
          </a:stretch>
        </p:blipFill>
        <p:spPr bwMode="auto">
          <a:xfrm>
            <a:off x="741680" y="228601"/>
            <a:ext cx="7792720" cy="63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Minimum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015" t="22834" r="27282" b="8137"/>
          <a:stretch>
            <a:fillRect/>
          </a:stretch>
        </p:blipFill>
        <p:spPr bwMode="auto">
          <a:xfrm>
            <a:off x="1219200" y="1295401"/>
            <a:ext cx="670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852" t="24473" r="25000" b="8004"/>
          <a:stretch>
            <a:fillRect/>
          </a:stretch>
        </p:blipFill>
        <p:spPr bwMode="auto">
          <a:xfrm>
            <a:off x="637478" y="609600"/>
            <a:ext cx="797312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2003" r="25000" b="3887"/>
          <a:stretch>
            <a:fillRect/>
          </a:stretch>
        </p:blipFill>
        <p:spPr bwMode="auto">
          <a:xfrm>
            <a:off x="706119" y="304800"/>
            <a:ext cx="782828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2003" r="25000" b="3887"/>
          <a:stretch>
            <a:fillRect/>
          </a:stretch>
        </p:blipFill>
        <p:spPr bwMode="auto">
          <a:xfrm>
            <a:off x="706120" y="533400"/>
            <a:ext cx="7752080" cy="612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443" t="41354" r="31068" b="9821"/>
          <a:stretch>
            <a:fillRect/>
          </a:stretch>
        </p:blipFill>
        <p:spPr bwMode="auto">
          <a:xfrm>
            <a:off x="1066800" y="990600"/>
            <a:ext cx="699463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586" t="24349" r="25102" b="16075"/>
          <a:stretch>
            <a:fillRect/>
          </a:stretch>
        </p:blipFill>
        <p:spPr bwMode="auto">
          <a:xfrm>
            <a:off x="759883" y="609600"/>
            <a:ext cx="796501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62352" r="25000" b="6357"/>
          <a:stretch>
            <a:fillRect/>
          </a:stretch>
        </p:blipFill>
        <p:spPr bwMode="auto">
          <a:xfrm>
            <a:off x="838200" y="914400"/>
            <a:ext cx="7239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2003" r="25926" b="3301"/>
          <a:stretch>
            <a:fillRect/>
          </a:stretch>
        </p:blipFill>
        <p:spPr bwMode="auto">
          <a:xfrm>
            <a:off x="670891" y="381000"/>
            <a:ext cx="793970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2003" r="25000" b="3185"/>
          <a:stretch>
            <a:fillRect/>
          </a:stretch>
        </p:blipFill>
        <p:spPr bwMode="auto">
          <a:xfrm>
            <a:off x="533400" y="522111"/>
            <a:ext cx="8077200" cy="60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89" t="46405" r="25389" b="13188"/>
          <a:stretch>
            <a:fillRect/>
          </a:stretch>
        </p:blipFill>
        <p:spPr bwMode="auto">
          <a:xfrm>
            <a:off x="685800" y="1629508"/>
            <a:ext cx="8191500" cy="431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9414" r="25000" b="3063"/>
          <a:stretch>
            <a:fillRect/>
          </a:stretch>
        </p:blipFill>
        <p:spPr bwMode="auto">
          <a:xfrm>
            <a:off x="708101" y="609600"/>
            <a:ext cx="74452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481" t="24473" r="27778" b="3063"/>
          <a:stretch>
            <a:fillRect/>
          </a:stretch>
        </p:blipFill>
        <p:spPr bwMode="auto">
          <a:xfrm>
            <a:off x="1219200" y="457200"/>
            <a:ext cx="7239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2826" r="25000" b="47530"/>
          <a:stretch>
            <a:fillRect/>
          </a:stretch>
        </p:blipFill>
        <p:spPr bwMode="auto">
          <a:xfrm>
            <a:off x="795867" y="762000"/>
            <a:ext cx="78528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074" t="42589" r="24074" b="6357"/>
          <a:stretch>
            <a:fillRect/>
          </a:stretch>
        </p:blipFill>
        <p:spPr bwMode="auto">
          <a:xfrm>
            <a:off x="373626" y="685800"/>
            <a:ext cx="755117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32708" r="24074" b="9651"/>
          <a:stretch>
            <a:fillRect/>
          </a:stretch>
        </p:blipFill>
        <p:spPr bwMode="auto">
          <a:xfrm>
            <a:off x="598713" y="533400"/>
            <a:ext cx="763088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50823" r="25000" b="29414"/>
          <a:stretch>
            <a:fillRect/>
          </a:stretch>
        </p:blipFill>
        <p:spPr bwMode="auto">
          <a:xfrm>
            <a:off x="234950" y="1752600"/>
            <a:ext cx="84137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37648" r="24074" b="11298"/>
          <a:stretch>
            <a:fillRect/>
          </a:stretch>
        </p:blipFill>
        <p:spPr bwMode="auto">
          <a:xfrm>
            <a:off x="865239" y="685800"/>
            <a:ext cx="730045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8">
              <a:buNone/>
            </a:pPr>
            <a:r>
              <a:rPr lang="en-US" sz="3200" dirty="0" smtClean="0"/>
              <a:t>      </a:t>
            </a:r>
            <a:r>
              <a:rPr lang="en-US" sz="3200" dirty="0" err="1" smtClean="0"/>
              <a:t>Terima</a:t>
            </a:r>
            <a:r>
              <a:rPr lang="en-US" sz="3200" dirty="0" smtClean="0"/>
              <a:t> </a:t>
            </a:r>
            <a:r>
              <a:rPr lang="en-US" sz="3200" dirty="0" err="1" smtClean="0"/>
              <a:t>Kasih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2003" r="24074" b="3887"/>
          <a:stretch>
            <a:fillRect/>
          </a:stretch>
        </p:blipFill>
        <p:spPr bwMode="auto">
          <a:xfrm>
            <a:off x="838200" y="749300"/>
            <a:ext cx="7620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852" t="53294" r="25000" b="22003"/>
          <a:stretch>
            <a:fillRect/>
          </a:stretch>
        </p:blipFill>
        <p:spPr bwMode="auto">
          <a:xfrm>
            <a:off x="289559" y="1676400"/>
            <a:ext cx="835003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4473" r="23148" b="6357"/>
          <a:stretch>
            <a:fillRect/>
          </a:stretch>
        </p:blipFill>
        <p:spPr bwMode="auto">
          <a:xfrm>
            <a:off x="685799" y="533400"/>
            <a:ext cx="7467601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2003" r="24074" b="3175"/>
          <a:stretch>
            <a:fillRect/>
          </a:stretch>
        </p:blipFill>
        <p:spPr bwMode="auto">
          <a:xfrm>
            <a:off x="510209" y="381000"/>
            <a:ext cx="779559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30237" r="25000" b="20356"/>
          <a:stretch>
            <a:fillRect/>
          </a:stretch>
        </p:blipFill>
        <p:spPr bwMode="auto">
          <a:xfrm>
            <a:off x="706120" y="457200"/>
            <a:ext cx="780796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967" t="21821" r="25011" b="8623"/>
          <a:stretch>
            <a:fillRect/>
          </a:stretch>
        </p:blipFill>
        <p:spPr bwMode="auto">
          <a:xfrm>
            <a:off x="609600" y="609600"/>
            <a:ext cx="73914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242</TotalTime>
  <Words>19</Words>
  <Application>Microsoft Office PowerPoint</Application>
  <PresentationFormat>On-screen Show (4:3)</PresentationFormat>
  <Paragraphs>13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Aplikasi Turunan</vt:lpstr>
      <vt:lpstr>Maksimum dan Minimum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Latihan Soal</vt:lpstr>
      <vt:lpstr>Slide 14</vt:lpstr>
      <vt:lpstr>Kemonotonan dan Kecekungan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Latihan Soal</vt:lpstr>
      <vt:lpstr>Slide 24</vt:lpstr>
      <vt:lpstr>Slide 25</vt:lpstr>
      <vt:lpstr>Slide 26</vt:lpstr>
      <vt:lpstr>Slide 27</vt:lpstr>
      <vt:lpstr>Latihan Soal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Aplikasi Turunan</dc:title>
  <dc:creator>Eko</dc:creator>
  <cp:lastModifiedBy>Eko</cp:lastModifiedBy>
  <cp:revision>7</cp:revision>
  <dcterms:created xsi:type="dcterms:W3CDTF">2020-08-24T23:50:01Z</dcterms:created>
  <dcterms:modified xsi:type="dcterms:W3CDTF">2020-08-29T14:02:01Z</dcterms:modified>
</cp:coreProperties>
</file>