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836E92-A12A-4F5D-8E0B-014AE97847F5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907163-103A-40E0-9BF1-EBD7184B2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TURUNAN (DERIVATIF)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15-18</a:t>
            </a:r>
          </a:p>
          <a:p>
            <a:r>
              <a:rPr lang="en-US" dirty="0" err="1" smtClean="0"/>
              <a:t>Pertemuan</a:t>
            </a:r>
            <a:r>
              <a:rPr lang="en-US" dirty="0" smtClean="0"/>
              <a:t> 15 </a:t>
            </a:r>
            <a:r>
              <a:rPr lang="en-US" dirty="0" err="1" smtClean="0"/>
              <a:t>Pembahasan</a:t>
            </a:r>
            <a:r>
              <a:rPr lang="en-US" dirty="0" smtClean="0"/>
              <a:t> UTS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4492" r="38889" b="16101"/>
          <a:stretch>
            <a:fillRect/>
          </a:stretch>
        </p:blipFill>
        <p:spPr bwMode="auto">
          <a:xfrm>
            <a:off x="632460" y="304801"/>
            <a:ext cx="7673340" cy="613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7767" r="34259" b="4710"/>
          <a:stretch>
            <a:fillRect/>
          </a:stretch>
        </p:blipFill>
        <p:spPr bwMode="auto">
          <a:xfrm>
            <a:off x="470210" y="457200"/>
            <a:ext cx="7606990" cy="617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3650" r="36111" b="5534"/>
          <a:stretch>
            <a:fillRect/>
          </a:stretch>
        </p:blipFill>
        <p:spPr bwMode="auto">
          <a:xfrm>
            <a:off x="761999" y="491671"/>
            <a:ext cx="7315201" cy="598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36" t="26201" r="24442" b="3087"/>
          <a:stretch>
            <a:fillRect/>
          </a:stretch>
        </p:blipFill>
        <p:spPr bwMode="auto">
          <a:xfrm>
            <a:off x="838199" y="1189892"/>
            <a:ext cx="7391401" cy="543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9414" r="25000" b="11298"/>
          <a:stretch>
            <a:fillRect/>
          </a:stretch>
        </p:blipFill>
        <p:spPr bwMode="auto">
          <a:xfrm>
            <a:off x="347133" y="457200"/>
            <a:ext cx="818726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6120" r="25000" b="4710"/>
          <a:stretch>
            <a:fillRect/>
          </a:stretch>
        </p:blipFill>
        <p:spPr bwMode="auto">
          <a:xfrm>
            <a:off x="475342" y="542026"/>
            <a:ext cx="8059058" cy="59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64822" r="37037" b="5534"/>
          <a:stretch>
            <a:fillRect/>
          </a:stretch>
        </p:blipFill>
        <p:spPr bwMode="auto">
          <a:xfrm>
            <a:off x="520700" y="1143000"/>
            <a:ext cx="7404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003" r="25000" b="7181"/>
          <a:stretch>
            <a:fillRect/>
          </a:stretch>
        </p:blipFill>
        <p:spPr bwMode="auto">
          <a:xfrm>
            <a:off x="696432" y="457200"/>
            <a:ext cx="745696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7767" r="25000" b="22826"/>
          <a:stretch>
            <a:fillRect/>
          </a:stretch>
        </p:blipFill>
        <p:spPr bwMode="auto">
          <a:xfrm>
            <a:off x="436880" y="457200"/>
            <a:ext cx="794258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5297" r="31481" b="8828"/>
          <a:stretch>
            <a:fillRect/>
          </a:stretch>
        </p:blipFill>
        <p:spPr bwMode="auto">
          <a:xfrm>
            <a:off x="685800" y="5334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36" t="24518" r="24442" b="14872"/>
          <a:stretch>
            <a:fillRect/>
          </a:stretch>
        </p:blipFill>
        <p:spPr bwMode="auto">
          <a:xfrm>
            <a:off x="914400" y="1377461"/>
            <a:ext cx="7315200" cy="50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Singgung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5178" r="25926" b="18709"/>
          <a:stretch>
            <a:fillRect/>
          </a:stretch>
        </p:blipFill>
        <p:spPr bwMode="auto">
          <a:xfrm>
            <a:off x="206829" y="685800"/>
            <a:ext cx="863237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23650" r="33333" b="3167"/>
          <a:stretch>
            <a:fillRect/>
          </a:stretch>
        </p:blipFill>
        <p:spPr bwMode="auto">
          <a:xfrm>
            <a:off x="685800" y="535172"/>
            <a:ext cx="7924800" cy="60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1061" r="25926" b="9651"/>
          <a:stretch>
            <a:fillRect/>
          </a:stretch>
        </p:blipFill>
        <p:spPr bwMode="auto">
          <a:xfrm>
            <a:off x="719667" y="533400"/>
            <a:ext cx="770466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36001" r="33333" b="31061"/>
          <a:stretch>
            <a:fillRect/>
          </a:stretch>
        </p:blipFill>
        <p:spPr bwMode="auto">
          <a:xfrm>
            <a:off x="701040" y="990600"/>
            <a:ext cx="80276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155" r="25926" b="4573"/>
          <a:stretch>
            <a:fillRect/>
          </a:stretch>
        </p:blipFill>
        <p:spPr bwMode="auto">
          <a:xfrm>
            <a:off x="838200" y="457200"/>
            <a:ext cx="746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43412" r="37037" b="5534"/>
          <a:stretch>
            <a:fillRect/>
          </a:stretch>
        </p:blipFill>
        <p:spPr bwMode="auto">
          <a:xfrm>
            <a:off x="270387" y="228601"/>
            <a:ext cx="7959213" cy="64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48088" r="37695" b="9821"/>
          <a:stretch>
            <a:fillRect/>
          </a:stretch>
        </p:blipFill>
        <p:spPr bwMode="auto">
          <a:xfrm>
            <a:off x="332232" y="1447800"/>
            <a:ext cx="782116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22834" r="25389" b="3087"/>
          <a:stretch>
            <a:fillRect/>
          </a:stretch>
        </p:blipFill>
        <p:spPr bwMode="auto">
          <a:xfrm>
            <a:off x="457201" y="1295400"/>
            <a:ext cx="7543799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7648" r="25926" b="8004"/>
          <a:stretch>
            <a:fillRect/>
          </a:stretch>
        </p:blipFill>
        <p:spPr bwMode="auto">
          <a:xfrm>
            <a:off x="434109" y="457200"/>
            <a:ext cx="8271164" cy="583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1061" r="25926" b="21179"/>
          <a:stretch>
            <a:fillRect/>
          </a:stretch>
        </p:blipFill>
        <p:spPr bwMode="auto">
          <a:xfrm>
            <a:off x="286407" y="609600"/>
            <a:ext cx="863424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8264" r="30556" b="5860"/>
          <a:stretch>
            <a:fillRect/>
          </a:stretch>
        </p:blipFill>
        <p:spPr bwMode="auto">
          <a:xfrm>
            <a:off x="502920" y="533400"/>
            <a:ext cx="780288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Implisit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22834" r="25389" b="3087"/>
          <a:stretch>
            <a:fillRect/>
          </a:stretch>
        </p:blipFill>
        <p:spPr bwMode="auto">
          <a:xfrm>
            <a:off x="1142999" y="1219200"/>
            <a:ext cx="70104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7786" r="25000" b="19395"/>
          <a:stretch>
            <a:fillRect/>
          </a:stretch>
        </p:blipFill>
        <p:spPr bwMode="auto">
          <a:xfrm>
            <a:off x="615461" y="762000"/>
            <a:ext cx="8229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24473" r="37037" b="26120"/>
          <a:stretch>
            <a:fillRect/>
          </a:stretch>
        </p:blipFill>
        <p:spPr bwMode="auto">
          <a:xfrm>
            <a:off x="304800" y="761999"/>
            <a:ext cx="7391400" cy="52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6120" r="35185" b="17886"/>
          <a:stretch>
            <a:fillRect/>
          </a:stretch>
        </p:blipFill>
        <p:spPr bwMode="auto">
          <a:xfrm>
            <a:off x="490818" y="838200"/>
            <a:ext cx="7281582" cy="57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41354" r="46214" b="18239"/>
          <a:stretch>
            <a:fillRect/>
          </a:stretch>
        </p:blipFill>
        <p:spPr bwMode="auto">
          <a:xfrm>
            <a:off x="304800" y="15240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mtClean="0"/>
              <a:t>				TERIMA KASIH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21677" r="24074" b="4213"/>
          <a:stretch>
            <a:fillRect/>
          </a:stretch>
        </p:blipFill>
        <p:spPr bwMode="auto">
          <a:xfrm>
            <a:off x="636693" y="457200"/>
            <a:ext cx="7669107" cy="58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43" t="24518" r="24442" b="4770"/>
          <a:stretch>
            <a:fillRect/>
          </a:stretch>
        </p:blipFill>
        <p:spPr bwMode="auto">
          <a:xfrm>
            <a:off x="685800" y="1286933"/>
            <a:ext cx="7620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Sesaat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52968" r="25000" b="7507"/>
          <a:stretch>
            <a:fillRect/>
          </a:stretch>
        </p:blipFill>
        <p:spPr bwMode="auto">
          <a:xfrm>
            <a:off x="234950" y="381000"/>
            <a:ext cx="8223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7322" r="37963" b="11624"/>
          <a:stretch>
            <a:fillRect/>
          </a:stretch>
        </p:blipFill>
        <p:spPr bwMode="auto">
          <a:xfrm>
            <a:off x="646471" y="645795"/>
            <a:ext cx="7354529" cy="569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22003" r="25000" b="3887"/>
          <a:stretch>
            <a:fillRect/>
          </a:stretch>
        </p:blipFill>
        <p:spPr bwMode="auto">
          <a:xfrm>
            <a:off x="762000" y="304800"/>
            <a:ext cx="739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36" t="48825" r="25389" b="25921"/>
          <a:stretch>
            <a:fillRect/>
          </a:stretch>
        </p:blipFill>
        <p:spPr bwMode="auto">
          <a:xfrm>
            <a:off x="335280" y="1905000"/>
            <a:ext cx="854964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Turunan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276</TotalTime>
  <Words>27</Words>
  <Application>Microsoft Office PowerPoint</Application>
  <PresentationFormat>On-screen Show (4:3)</PresentationFormat>
  <Paragraphs>17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TURUNAN (DERIVATIF)</vt:lpstr>
      <vt:lpstr>Garis Singgung</vt:lpstr>
      <vt:lpstr>Slide 3</vt:lpstr>
      <vt:lpstr>Slide 4</vt:lpstr>
      <vt:lpstr>Kecepatan Sesaat</vt:lpstr>
      <vt:lpstr>Slide 6</vt:lpstr>
      <vt:lpstr>Slide 7</vt:lpstr>
      <vt:lpstr>Slide 8</vt:lpstr>
      <vt:lpstr>Turunan</vt:lpstr>
      <vt:lpstr>Slide 10</vt:lpstr>
      <vt:lpstr>Slide 11</vt:lpstr>
      <vt:lpstr>Slide 12</vt:lpstr>
      <vt:lpstr>Aturan Pencarian Turunan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Soal Latihan</vt:lpstr>
      <vt:lpstr>Aturan Rantai</vt:lpstr>
      <vt:lpstr>Slide 28</vt:lpstr>
      <vt:lpstr>Slide 29</vt:lpstr>
      <vt:lpstr>Turunan Fungsi Implisit</vt:lpstr>
      <vt:lpstr>Slide 31</vt:lpstr>
      <vt:lpstr>Slide 32</vt:lpstr>
      <vt:lpstr>Slide 33</vt:lpstr>
      <vt:lpstr>Latihan Soal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TURUNAN (DERIVATIF)</dc:title>
  <dc:creator>Eko</dc:creator>
  <cp:lastModifiedBy>Eko</cp:lastModifiedBy>
  <cp:revision>6</cp:revision>
  <dcterms:created xsi:type="dcterms:W3CDTF">2020-08-22T13:47:37Z</dcterms:created>
  <dcterms:modified xsi:type="dcterms:W3CDTF">2020-08-29T15:43:59Z</dcterms:modified>
</cp:coreProperties>
</file>